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9821-23EE-4FD4-AFE0-B5F47071F314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3C0EA-5296-4E11-AA7E-DD9E20606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90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49821-23EE-4FD4-AFE0-B5F47071F314}" type="datetimeFigureOut">
              <a:rPr lang="en-GB" smtClean="0"/>
              <a:t>03/11/2016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3C0EA-5296-4E11-AA7E-DD9E20606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4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9600" smtClean="0">
                <a:solidFill>
                  <a:schemeClr val="tx1"/>
                </a:solidFill>
                <a:latin typeface="Kenyan Coffee Rg" panose="02000608020200010104" pitchFamily="2" charset="0"/>
              </a:rPr>
              <a:t>Feasibility Studies</a:t>
            </a:r>
            <a:endParaRPr lang="en-GB" sz="9600" dirty="0">
              <a:solidFill>
                <a:schemeClr val="tx1"/>
              </a:solidFill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5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Simulations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7047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Market/Community </a:t>
            </a:r>
            <a:br>
              <a:rPr lang="en-GB" sz="5400" smtClean="0">
                <a:latin typeface="Kenyan Coffee Rg" panose="02000608020200010104" pitchFamily="2" charset="0"/>
              </a:rPr>
            </a:br>
            <a:r>
              <a:rPr lang="en-GB" sz="5400" smtClean="0">
                <a:latin typeface="Kenyan Coffee Rg" panose="02000608020200010104" pitchFamily="2" charset="0"/>
              </a:rPr>
              <a:t>Research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3086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000" smtClean="0">
                <a:solidFill>
                  <a:schemeClr val="bg1"/>
                </a:solidFill>
                <a:latin typeface="Kenyan Coffee Rg" panose="02000608020200010104" pitchFamily="2" charset="0"/>
              </a:rPr>
              <a:t>Feasibility Study Steps</a:t>
            </a:r>
            <a:endParaRPr lang="en-GB" sz="8000" dirty="0">
              <a:solidFill>
                <a:schemeClr val="bg1"/>
              </a:solidFill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7285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Step 1 – Commission a study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4657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Step 2 – Design the study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196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Step 3 – Execute the study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165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Step 4 - Results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1449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Qualities of a Feasibility study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8327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838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9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Why use feasibility study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955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37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When &amp; where?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467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Feasibility Challenges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0001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Feasibility Methods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42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Business case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4920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Technical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030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smtClean="0">
                <a:latin typeface="Kenyan Coffee Rg" panose="02000608020200010104" pitchFamily="2" charset="0"/>
              </a:rPr>
              <a:t>Model Office</a:t>
            </a:r>
            <a:endParaRPr lang="en-GB" sz="5400" dirty="0">
              <a:latin typeface="Kenyan Coffee Rg" panose="02000608020200010104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2733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(4:3)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Kenyan Coffee Rg</vt:lpstr>
      <vt:lpstr>Office Theme</vt:lpstr>
      <vt:lpstr>Feasibility Studies</vt:lpstr>
      <vt:lpstr>Why use feasibility study</vt:lpstr>
      <vt:lpstr>PowerPoint Presentation</vt:lpstr>
      <vt:lpstr>When &amp; where?</vt:lpstr>
      <vt:lpstr>Feasibility Challenges</vt:lpstr>
      <vt:lpstr>Feasibility Methods</vt:lpstr>
      <vt:lpstr>Business case</vt:lpstr>
      <vt:lpstr>Technical</vt:lpstr>
      <vt:lpstr>Model Office</vt:lpstr>
      <vt:lpstr>Simulations</vt:lpstr>
      <vt:lpstr>Market/Community  Research</vt:lpstr>
      <vt:lpstr>Feasibility Study Steps</vt:lpstr>
      <vt:lpstr>Step 1 – Commission a study</vt:lpstr>
      <vt:lpstr>Step 2 – Design the study</vt:lpstr>
      <vt:lpstr>Step 3 – Execute the study</vt:lpstr>
      <vt:lpstr>Step 4 - Results</vt:lpstr>
      <vt:lpstr>Qualities of a Feasibility study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Feasibility Studies</dc:title>
  <dc:creator>Rob Topley</dc:creator>
  <cp:lastModifiedBy>Rob Topley</cp:lastModifiedBy>
  <cp:revision>1</cp:revision>
  <dcterms:created xsi:type="dcterms:W3CDTF">2016-11-03T15:33:45Z</dcterms:created>
  <dcterms:modified xsi:type="dcterms:W3CDTF">2016-11-03T15:33:46Z</dcterms:modified>
</cp:coreProperties>
</file>