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Lst>
  <p:notesMasterIdLst>
    <p:notesMasterId r:id="rId26"/>
  </p:notesMasterIdLst>
  <p:handoutMasterIdLst>
    <p:handoutMasterId r:id="rId27"/>
  </p:handoutMasterIdLst>
  <p:sldIdLst>
    <p:sldId id="315" r:id="rId5"/>
    <p:sldId id="370" r:id="rId6"/>
    <p:sldId id="371" r:id="rId7"/>
    <p:sldId id="373" r:id="rId8"/>
    <p:sldId id="374" r:id="rId9"/>
    <p:sldId id="375" r:id="rId10"/>
    <p:sldId id="376" r:id="rId11"/>
    <p:sldId id="377" r:id="rId12"/>
    <p:sldId id="366" r:id="rId13"/>
    <p:sldId id="372" r:id="rId14"/>
    <p:sldId id="368" r:id="rId15"/>
    <p:sldId id="367" r:id="rId16"/>
    <p:sldId id="369" r:id="rId17"/>
    <p:sldId id="362" r:id="rId18"/>
    <p:sldId id="358" r:id="rId19"/>
    <p:sldId id="354" r:id="rId20"/>
    <p:sldId id="353" r:id="rId21"/>
    <p:sldId id="355" r:id="rId22"/>
    <p:sldId id="361" r:id="rId23"/>
    <p:sldId id="356" r:id="rId24"/>
    <p:sldId id="363"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24">
          <p15:clr>
            <a:srgbClr val="A4A3A4"/>
          </p15:clr>
        </p15:guide>
        <p15:guide id="2" orient="horz" pos="917">
          <p15:clr>
            <a:srgbClr val="A4A3A4"/>
          </p15:clr>
        </p15:guide>
        <p15:guide id="3" orient="horz" pos="1360">
          <p15:clr>
            <a:srgbClr val="A4A3A4"/>
          </p15:clr>
        </p15:guide>
        <p15:guide id="4" orient="horz" pos="235">
          <p15:clr>
            <a:srgbClr val="A4A3A4"/>
          </p15:clr>
        </p15:guide>
        <p15:guide id="5" orient="horz" pos="3519">
          <p15:clr>
            <a:srgbClr val="A4A3A4"/>
          </p15:clr>
        </p15:guide>
        <p15:guide id="6" orient="horz" pos="1847">
          <p15:clr>
            <a:srgbClr val="A4A3A4"/>
          </p15:clr>
        </p15:guide>
        <p15:guide id="7" orient="horz" pos="3778">
          <p15:clr>
            <a:srgbClr val="A4A3A4"/>
          </p15:clr>
        </p15:guide>
        <p15:guide id="8" orient="horz" pos="4042">
          <p15:clr>
            <a:srgbClr val="A4A3A4"/>
          </p15:clr>
        </p15:guide>
        <p15:guide id="9" orient="horz" pos="2394">
          <p15:clr>
            <a:srgbClr val="A4A3A4"/>
          </p15:clr>
        </p15:guide>
        <p15:guide id="10" orient="horz" pos="2581">
          <p15:clr>
            <a:srgbClr val="A4A3A4"/>
          </p15:clr>
        </p15:guide>
        <p15:guide id="11" pos="2433">
          <p15:clr>
            <a:srgbClr val="A4A3A4"/>
          </p15:clr>
        </p15:guide>
        <p15:guide id="12" pos="3000">
          <p15:clr>
            <a:srgbClr val="A4A3A4"/>
          </p15:clr>
        </p15:guide>
        <p15:guide id="13" pos="299">
          <p15:clr>
            <a:srgbClr val="A4A3A4"/>
          </p15:clr>
        </p15:guide>
        <p15:guide id="14" pos="4901">
          <p15:clr>
            <a:srgbClr val="A4A3A4"/>
          </p15:clr>
        </p15:guide>
        <p15:guide id="15" pos="2523">
          <p15:clr>
            <a:srgbClr val="A4A3A4"/>
          </p15:clr>
        </p15:guide>
        <p15:guide id="16" pos="5480">
          <p15:clr>
            <a:srgbClr val="A4A3A4"/>
          </p15:clr>
        </p15:guide>
        <p15:guide id="17" pos="881">
          <p15:clr>
            <a:srgbClr val="A4A3A4"/>
          </p15:clr>
        </p15:guide>
        <p15:guide id="18" pos="3478">
          <p15:clr>
            <a:srgbClr val="A4A3A4"/>
          </p15:clr>
        </p15:guide>
        <p15:guide id="19" pos="5621">
          <p15:clr>
            <a:srgbClr val="A4A3A4"/>
          </p15:clr>
        </p15:guide>
        <p15:guide id="20" pos="4438">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363534"/>
    <a:srgbClr val="FFFFFF"/>
    <a:srgbClr val="000000"/>
    <a:srgbClr val="6EC628"/>
    <a:srgbClr val="A29791"/>
    <a:srgbClr val="999999"/>
    <a:srgbClr val="5A2C35"/>
    <a:srgbClr val="5A245A"/>
    <a:srgbClr val="3B2C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945" autoAdjust="0"/>
    <p:restoredTop sz="68838" autoAdjust="0"/>
  </p:normalViewPr>
  <p:slideViewPr>
    <p:cSldViewPr snapToGrid="0">
      <p:cViewPr>
        <p:scale>
          <a:sx n="130" d="100"/>
          <a:sy n="130" d="100"/>
        </p:scale>
        <p:origin x="-1656" y="216"/>
      </p:cViewPr>
      <p:guideLst>
        <p:guide orient="horz" pos="624"/>
        <p:guide orient="horz" pos="917"/>
        <p:guide orient="horz" pos="1360"/>
        <p:guide orient="horz" pos="235"/>
        <p:guide orient="horz" pos="3519"/>
        <p:guide orient="horz" pos="1847"/>
        <p:guide orient="horz" pos="3778"/>
        <p:guide orient="horz" pos="4042"/>
        <p:guide orient="horz" pos="2394"/>
        <p:guide orient="horz" pos="2581"/>
        <p:guide pos="2433"/>
        <p:guide pos="3000"/>
        <p:guide pos="299"/>
        <p:guide pos="4901"/>
        <p:guide pos="2523"/>
        <p:guide pos="5480"/>
        <p:guide pos="881"/>
        <p:guide pos="3478"/>
        <p:guide pos="5621"/>
        <p:guide pos="443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7" d="100"/>
          <a:sy n="57" d="100"/>
        </p:scale>
        <p:origin x="-252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latin typeface="Verdana"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A2E8FD-2AFE-4B1E-9D19-015693014FEA}" type="datetimeFigureOut">
              <a:rPr lang="en-GB" smtClean="0">
                <a:latin typeface="Verdana" pitchFamily="34" charset="0"/>
              </a:rPr>
              <a:pPr/>
              <a:t>05/02/2016</a:t>
            </a:fld>
            <a:endParaRPr lang="en-GB" dirty="0">
              <a:latin typeface="Verdana" pitchFamily="34"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latin typeface="Verdana" pitchFamily="34"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D0142-0A92-499C-9E53-36958F98D275}" type="slidenum">
              <a:rPr lang="en-GB" smtClean="0">
                <a:latin typeface="Verdana" pitchFamily="34" charset="0"/>
              </a:rPr>
              <a:pPr/>
              <a:t>‹#›</a:t>
            </a:fld>
            <a:endParaRPr lang="en-GB" dirty="0">
              <a:latin typeface="Verdana" pitchFamily="34" charset="0"/>
            </a:endParaRPr>
          </a:p>
        </p:txBody>
      </p:sp>
    </p:spTree>
    <p:extLst>
      <p:ext uri="{BB962C8B-B14F-4D97-AF65-F5344CB8AC3E}">
        <p14:creationId xmlns:p14="http://schemas.microsoft.com/office/powerpoint/2010/main" val="3260016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Verdana" pitchFamily="34" charset="0"/>
              </a:defRPr>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Verdana" pitchFamily="34" charset="0"/>
              </a:defRPr>
            </a:lvl1pPr>
          </a:lstStyle>
          <a:p>
            <a:fld id="{B5D7A87D-1CDA-443F-BAE3-82C9C05446C3}" type="datetimeFigureOut">
              <a:rPr lang="en-GB" smtClean="0"/>
              <a:pPr/>
              <a:t>05/02/2016</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Verdana"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Verdana" pitchFamily="34" charset="0"/>
              </a:defRPr>
            </a:lvl1pPr>
          </a:lstStyle>
          <a:p>
            <a:fld id="{20B9C825-F38E-45BB-92C1-043DE61C9183}" type="slidenum">
              <a:rPr lang="en-GB" smtClean="0"/>
              <a:pPr/>
              <a:t>‹#›</a:t>
            </a:fld>
            <a:endParaRPr lang="en-GB" dirty="0"/>
          </a:p>
        </p:txBody>
      </p:sp>
    </p:spTree>
    <p:extLst>
      <p:ext uri="{BB962C8B-B14F-4D97-AF65-F5344CB8AC3E}">
        <p14:creationId xmlns:p14="http://schemas.microsoft.com/office/powerpoint/2010/main" val="12497079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Verdana" pitchFamily="34" charset="0"/>
        <a:ea typeface="+mn-ea"/>
        <a:cs typeface="+mn-cs"/>
      </a:defRPr>
    </a:lvl1pPr>
    <a:lvl2pPr marL="457200" algn="l" defTabSz="914400" rtl="0" eaLnBrk="1" latinLnBrk="0" hangingPunct="1">
      <a:defRPr sz="1200" kern="1200">
        <a:solidFill>
          <a:schemeClr val="tx1"/>
        </a:solidFill>
        <a:latin typeface="Verdana" pitchFamily="34" charset="0"/>
        <a:ea typeface="+mn-ea"/>
        <a:cs typeface="+mn-cs"/>
      </a:defRPr>
    </a:lvl2pPr>
    <a:lvl3pPr marL="914400" algn="l" defTabSz="914400" rtl="0" eaLnBrk="1" latinLnBrk="0" hangingPunct="1">
      <a:defRPr sz="1200" kern="1200">
        <a:solidFill>
          <a:schemeClr val="tx1"/>
        </a:solidFill>
        <a:latin typeface="Verdana" pitchFamily="34" charset="0"/>
        <a:ea typeface="+mn-ea"/>
        <a:cs typeface="+mn-cs"/>
      </a:defRPr>
    </a:lvl3pPr>
    <a:lvl4pPr marL="1371600" algn="l" defTabSz="914400" rtl="0" eaLnBrk="1" latinLnBrk="0" hangingPunct="1">
      <a:defRPr sz="1200" kern="1200">
        <a:solidFill>
          <a:schemeClr val="tx1"/>
        </a:solidFill>
        <a:latin typeface="Verdana" pitchFamily="34" charset="0"/>
        <a:ea typeface="+mn-ea"/>
        <a:cs typeface="+mn-cs"/>
      </a:defRPr>
    </a:lvl4pPr>
    <a:lvl5pPr marL="1828800" algn="l" defTabSz="914400" rtl="0" eaLnBrk="1" latinLnBrk="0" hangingPunct="1">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20B9C825-F38E-45BB-92C1-043DE61C9183}" type="slidenum">
              <a:rPr lang="en-GB" smtClean="0"/>
              <a:pPr/>
              <a:t>1</a:t>
            </a:fld>
            <a:endParaRPr lang="en-GB"/>
          </a:p>
        </p:txBody>
      </p:sp>
    </p:spTree>
    <p:extLst>
      <p:ext uri="{BB962C8B-B14F-4D97-AF65-F5344CB8AC3E}">
        <p14:creationId xmlns:p14="http://schemas.microsoft.com/office/powerpoint/2010/main" val="516201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GB" dirty="0" smtClean="0">
                <a:latin typeface="Arial" charset="0"/>
              </a:rPr>
              <a:t>The BPM review report will be a frank and insightful assessment of your organisation current BPM maturity level and capabilities. The report will give some possible practical and realistic ways to improve your organisations capabilities. Improvements that will bring benefits to your organisation and which are required to move up the Gartner Business Process maturity model levels.</a:t>
            </a:r>
          </a:p>
          <a:p>
            <a:endParaRPr lang="en-GB" dirty="0"/>
          </a:p>
        </p:txBody>
      </p:sp>
      <p:sp>
        <p:nvSpPr>
          <p:cNvPr id="4" name="Slide Number Placeholder 3"/>
          <p:cNvSpPr>
            <a:spLocks noGrp="1"/>
          </p:cNvSpPr>
          <p:nvPr>
            <p:ph type="sldNum" sz="quarter" idx="10"/>
          </p:nvPr>
        </p:nvSpPr>
        <p:spPr/>
        <p:txBody>
          <a:bodyPr/>
          <a:lstStyle/>
          <a:p>
            <a:fld id="{20B9C825-F38E-45BB-92C1-043DE61C9183}" type="slidenum">
              <a:rPr lang="en-GB" smtClean="0"/>
              <a:pPr/>
              <a:t>17</a:t>
            </a:fld>
            <a:endParaRPr lang="en-GB" dirty="0"/>
          </a:p>
        </p:txBody>
      </p:sp>
    </p:spTree>
    <p:extLst>
      <p:ext uri="{BB962C8B-B14F-4D97-AF65-F5344CB8AC3E}">
        <p14:creationId xmlns:p14="http://schemas.microsoft.com/office/powerpoint/2010/main" val="310624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r>
              <a:rPr lang="de-DE" smtClean="0">
                <a:latin typeface="Verdana"/>
              </a:rPr>
              <a:t>No. </a:t>
            </a:r>
            <a:fld id="{E9D75F6C-48FB-4198-BF79-A7B2C427F0C7}" type="slidenum">
              <a:rPr lang="de-DE" smtClean="0">
                <a:latin typeface="Verdana"/>
              </a:rPr>
              <a:pPr>
                <a:defRPr/>
              </a:pPr>
              <a:t>19</a:t>
            </a:fld>
            <a:endParaRPr lang="de-DE">
              <a:latin typeface="Verdana"/>
            </a:endParaRPr>
          </a:p>
        </p:txBody>
      </p:sp>
      <p:sp>
        <p:nvSpPr>
          <p:cNvPr id="5" name="Footer Placeholder 4"/>
          <p:cNvSpPr>
            <a:spLocks noGrp="1"/>
          </p:cNvSpPr>
          <p:nvPr>
            <p:ph type="ftr" sz="quarter" idx="11"/>
          </p:nvPr>
        </p:nvSpPr>
        <p:spPr/>
        <p:txBody>
          <a:bodyPr/>
          <a:lstStyle/>
          <a:p>
            <a:pPr>
              <a:defRPr/>
            </a:pPr>
            <a:fld id="{ADB5C9EC-684C-47A3-9176-B6A3089815B4}" type="datetime4">
              <a:rPr lang="de-DE" smtClean="0">
                <a:latin typeface="Verdana"/>
              </a:rPr>
              <a:pPr>
                <a:defRPr/>
              </a:pPr>
              <a:t>5. Februar 2016</a:t>
            </a:fld>
            <a:r>
              <a:rPr lang="de-DE" smtClean="0">
                <a:latin typeface="Verdana"/>
              </a:rPr>
              <a:t> | Title of Presentation</a:t>
            </a:r>
            <a:endParaRPr lang="de-DE">
              <a:latin typeface="Verdana"/>
            </a:endParaRPr>
          </a:p>
        </p:txBody>
      </p:sp>
    </p:spTree>
    <p:extLst>
      <p:ext uri="{BB962C8B-B14F-4D97-AF65-F5344CB8AC3E}">
        <p14:creationId xmlns:p14="http://schemas.microsoft.com/office/powerpoint/2010/main" val="662563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2130425"/>
            <a:ext cx="72009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C5CB9C3-57C2-4A12-BE03-C794C420DE8D}" type="datetimeFigureOut">
              <a:rPr lang="en-GB" smtClean="0"/>
              <a:pPr/>
              <a:t>05/02/2016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4B3D9A-5381-413F-8BD1-17ED853980B7}" type="slidenum">
              <a:rPr lang="en-GB" smtClean="0"/>
              <a:pPr/>
              <a:t>‹#›</a:t>
            </a:fld>
            <a:endParaRPr lang="en-GB"/>
          </a:p>
        </p:txBody>
      </p:sp>
      <p:grpSp>
        <p:nvGrpSpPr>
          <p:cNvPr id="7" name="Group 6"/>
          <p:cNvGrpSpPr/>
          <p:nvPr/>
        </p:nvGrpSpPr>
        <p:grpSpPr>
          <a:xfrm>
            <a:off x="35496" y="2088282"/>
            <a:ext cx="1512168" cy="1512168"/>
            <a:chOff x="179512" y="1844824"/>
            <a:chExt cx="1944216" cy="1944216"/>
          </a:xfrm>
        </p:grpSpPr>
        <p:sp>
          <p:nvSpPr>
            <p:cNvPr id="8" name="Donut 7"/>
            <p:cNvSpPr/>
            <p:nvPr/>
          </p:nvSpPr>
          <p:spPr>
            <a:xfrm>
              <a:off x="179512" y="1844824"/>
              <a:ext cx="1944216" cy="1944216"/>
            </a:xfrm>
            <a:prstGeom prst="donut">
              <a:avLst>
                <a:gd name="adj" fmla="val 8226"/>
              </a:avLst>
            </a:prstGeom>
            <a:solidFill>
              <a:srgbClr val="33993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Picture 2" descr="http://studentweb.cortland.edu/Evelyn.Tamela/Mini-project-3/rounded-blue-arrow-trans-right.png"/>
            <p:cNvPicPr>
              <a:picLocks noChangeAspect="1" noChangeArrowheads="1"/>
            </p:cNvPicPr>
            <p:nvPr/>
          </p:nvPicPr>
          <p:blipFill>
            <a:blip r:embed="rId3" cstate="print"/>
            <a:srcRect/>
            <a:stretch>
              <a:fillRect/>
            </a:stretch>
          </p:blipFill>
          <p:spPr bwMode="auto">
            <a:xfrm>
              <a:off x="395536" y="2077193"/>
              <a:ext cx="1431255" cy="1495823"/>
            </a:xfrm>
            <a:prstGeom prst="rect">
              <a:avLst/>
            </a:prstGeom>
            <a:noFill/>
          </p:spPr>
        </p:pic>
      </p:grpSp>
    </p:spTree>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5CB9C3-57C2-4A12-BE03-C794C420DE8D}" type="datetimeFigureOut">
              <a:rPr lang="en-GB" smtClean="0"/>
              <a:pPr/>
              <a:t>05/02/2016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4B3D9A-5381-413F-8BD1-17ED853980B7}" type="slidenum">
              <a:rPr lang="en-GB" smtClean="0"/>
              <a:pPr/>
              <a:t>‹#›</a:t>
            </a:fld>
            <a:endParaRPr lang="en-GB"/>
          </a:p>
        </p:txBody>
      </p:sp>
      <p:grpSp>
        <p:nvGrpSpPr>
          <p:cNvPr id="7" name="Group 6"/>
          <p:cNvGrpSpPr/>
          <p:nvPr/>
        </p:nvGrpSpPr>
        <p:grpSpPr>
          <a:xfrm>
            <a:off x="8204200" y="419100"/>
            <a:ext cx="480864" cy="463550"/>
            <a:chOff x="179512" y="1844824"/>
            <a:chExt cx="1944216" cy="1944216"/>
          </a:xfrm>
        </p:grpSpPr>
        <p:sp>
          <p:nvSpPr>
            <p:cNvPr id="8" name="Donut 7"/>
            <p:cNvSpPr/>
            <p:nvPr/>
          </p:nvSpPr>
          <p:spPr>
            <a:xfrm>
              <a:off x="179512" y="1844824"/>
              <a:ext cx="1944216" cy="1944216"/>
            </a:xfrm>
            <a:prstGeom prst="donut">
              <a:avLst>
                <a:gd name="adj" fmla="val 8226"/>
              </a:avLst>
            </a:prstGeom>
            <a:solidFill>
              <a:srgbClr val="33993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5CB9C3-57C2-4A12-BE03-C794C420DE8D}" type="datetimeFigureOut">
              <a:rPr lang="en-GB" smtClean="0"/>
              <a:pPr/>
              <a:t>05/02/2016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4B3D9A-5381-413F-8BD1-17ED853980B7}" type="slidenum">
              <a:rPr lang="en-GB" smtClean="0"/>
              <a:pPr/>
              <a:t>‹#›</a:t>
            </a:fld>
            <a:endParaRPr lang="en-GB"/>
          </a:p>
        </p:txBody>
      </p:sp>
    </p:spTree>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1" name="Content Placeholder 20" descr="Content Placeholder 20"/>
          <p:cNvSpPr>
            <a:spLocks noGrp="1"/>
          </p:cNvSpPr>
          <p:nvPr>
            <p:ph sz="quarter" idx="17"/>
          </p:nvPr>
        </p:nvSpPr>
        <p:spPr>
          <a:xfrm>
            <a:off x="457200" y="1447800"/>
            <a:ext cx="8215312" cy="4630882"/>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Slide Number Placeholder 5" descr="Slide Number Placeholder 5"/>
          <p:cNvSpPr>
            <a:spLocks noGrp="1"/>
          </p:cNvSpPr>
          <p:nvPr>
            <p:ph type="sldNum" sz="quarter" idx="12"/>
          </p:nvPr>
        </p:nvSpPr>
        <p:spPr>
          <a:xfrm>
            <a:off x="7941732" y="6419850"/>
            <a:ext cx="778457" cy="163513"/>
          </a:xfrm>
          <a:prstGeom prst="rect">
            <a:avLst/>
          </a:prstGeom>
        </p:spPr>
        <p:txBody>
          <a:bodyPr wrap="none" lIns="0" tIns="0" rIns="0" bIns="0" anchor="b" anchorCtr="0">
            <a:noAutofit/>
          </a:bodyPr>
          <a:lstStyle>
            <a:lvl1pPr algn="r">
              <a:defRPr sz="900">
                <a:solidFill>
                  <a:schemeClr val="tx1"/>
                </a:solidFill>
              </a:defRPr>
            </a:lvl1pPr>
          </a:lstStyle>
          <a:p>
            <a:r>
              <a:rPr lang="en-GB" smtClean="0"/>
              <a:t>No. </a:t>
            </a:r>
            <a:fld id="{525A3C56-E491-49B2-93F3-63532DF516BC}" type="slidenum">
              <a:rPr lang="en-GB" smtClean="0"/>
              <a:pPr/>
              <a:t>‹#›</a:t>
            </a:fld>
            <a:endParaRPr lang="en-GB" dirty="0"/>
          </a:p>
        </p:txBody>
      </p:sp>
      <p:sp>
        <p:nvSpPr>
          <p:cNvPr id="30" name="Title 1" descr="Title 1"/>
          <p:cNvSpPr>
            <a:spLocks noGrp="1"/>
          </p:cNvSpPr>
          <p:nvPr>
            <p:ph type="title"/>
          </p:nvPr>
        </p:nvSpPr>
        <p:spPr>
          <a:xfrm>
            <a:off x="474663" y="266400"/>
            <a:ext cx="7451725" cy="785818"/>
          </a:xfrm>
        </p:spPr>
        <p:txBody>
          <a:bodyPr lIns="0" tIns="0" rIns="0" bIns="0" anchor="b" anchorCtr="0">
            <a:noAutofit/>
          </a:bodyPr>
          <a:lstStyle>
            <a:lvl1pPr>
              <a:defRPr sz="2400" b="0"/>
            </a:lvl1pPr>
          </a:lstStyle>
          <a:p>
            <a:r>
              <a:rPr lang="en-US" noProof="0" smtClean="0"/>
              <a:t>Click to edit Master title style</a:t>
            </a:r>
            <a:endParaRPr lang="en-GB" noProof="0" dirty="0"/>
          </a:p>
        </p:txBody>
      </p:sp>
      <p:sp>
        <p:nvSpPr>
          <p:cNvPr id="10" name="Footer Placeholder 25" descr="Footer Placeholder 25"/>
          <p:cNvSpPr>
            <a:spLocks noGrp="1"/>
          </p:cNvSpPr>
          <p:nvPr>
            <p:ph type="ftr" sz="quarter" idx="22"/>
          </p:nvPr>
        </p:nvSpPr>
        <p:spPr>
          <a:xfrm>
            <a:off x="4005263" y="6419850"/>
            <a:ext cx="3665920"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grpSp>
        <p:nvGrpSpPr>
          <p:cNvPr id="2" name="Group 8"/>
          <p:cNvGrpSpPr/>
          <p:nvPr/>
        </p:nvGrpSpPr>
        <p:grpSpPr>
          <a:xfrm>
            <a:off x="8204200" y="419100"/>
            <a:ext cx="480864" cy="463550"/>
            <a:chOff x="179512" y="1844824"/>
            <a:chExt cx="1944216" cy="1944216"/>
          </a:xfrm>
        </p:grpSpPr>
        <p:sp>
          <p:nvSpPr>
            <p:cNvPr id="14" name="Donut 13"/>
            <p:cNvSpPr/>
            <p:nvPr/>
          </p:nvSpPr>
          <p:spPr>
            <a:xfrm>
              <a:off x="179512" y="1844824"/>
              <a:ext cx="1944216" cy="1944216"/>
            </a:xfrm>
            <a:prstGeom prst="donut">
              <a:avLst>
                <a:gd name="adj" fmla="val 8226"/>
              </a:avLst>
            </a:prstGeom>
            <a:solidFill>
              <a:srgbClr val="33993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5"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with logo">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457200" y="1447800"/>
            <a:ext cx="8215312" cy="4630882"/>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Slide Number Placeholder 5"/>
          <p:cNvSpPr>
            <a:spLocks noGrp="1"/>
          </p:cNvSpPr>
          <p:nvPr>
            <p:ph type="sldNum" sz="quarter" idx="12"/>
          </p:nvPr>
        </p:nvSpPr>
        <p:spPr>
          <a:xfrm>
            <a:off x="7941732" y="6419850"/>
            <a:ext cx="778457" cy="163513"/>
          </a:xfrm>
          <a:prstGeom prst="rect">
            <a:avLst/>
          </a:prstGeom>
        </p:spPr>
        <p:txBody>
          <a:bodyPr wrap="none" lIns="0" tIns="0" rIns="0" bIns="0" anchor="b" anchorCtr="0">
            <a:noAutofit/>
          </a:bodyPr>
          <a:lstStyle>
            <a:lvl1pPr algn="r">
              <a:defRPr sz="900">
                <a:solidFill>
                  <a:schemeClr val="tx1"/>
                </a:solidFill>
              </a:defRPr>
            </a:lvl1pPr>
          </a:lstStyle>
          <a:p>
            <a:r>
              <a:rPr lang="en-GB" smtClean="0"/>
              <a:t>No. </a:t>
            </a:r>
            <a:fld id="{525A3C56-E491-49B2-93F3-63532DF516BC}" type="slidenum">
              <a:rPr lang="en-GB" smtClean="0"/>
              <a:pPr/>
              <a:t>‹#›</a:t>
            </a:fld>
            <a:endParaRPr lang="en-GB" dirty="0"/>
          </a:p>
        </p:txBody>
      </p:sp>
      <p:sp>
        <p:nvSpPr>
          <p:cNvPr id="30" name="Title 1"/>
          <p:cNvSpPr>
            <a:spLocks noGrp="1"/>
          </p:cNvSpPr>
          <p:nvPr>
            <p:ph type="title"/>
          </p:nvPr>
        </p:nvSpPr>
        <p:spPr>
          <a:xfrm>
            <a:off x="474662" y="266400"/>
            <a:ext cx="7451725" cy="785818"/>
          </a:xfrm>
        </p:spPr>
        <p:txBody>
          <a:bodyPr lIns="0" tIns="0" rIns="0" bIns="0" anchor="b" anchorCtr="0">
            <a:noAutofit/>
          </a:bodyPr>
          <a:lstStyle>
            <a:lvl1pPr>
              <a:defRPr sz="2400" b="0"/>
            </a:lvl1pPr>
          </a:lstStyle>
          <a:p>
            <a:r>
              <a:rPr lang="en-US" noProof="0" smtClean="0"/>
              <a:t>Click to edit Master title style</a:t>
            </a:r>
            <a:endParaRPr lang="en-GB" noProof="0" dirty="0"/>
          </a:p>
        </p:txBody>
      </p:sp>
      <p:sp>
        <p:nvSpPr>
          <p:cNvPr id="10"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grpSp>
        <p:nvGrpSpPr>
          <p:cNvPr id="2" name="Group 8"/>
          <p:cNvGrpSpPr/>
          <p:nvPr/>
        </p:nvGrpSpPr>
        <p:grpSpPr>
          <a:xfrm>
            <a:off x="8204200" y="419100"/>
            <a:ext cx="480864" cy="463550"/>
            <a:chOff x="179512" y="1844824"/>
            <a:chExt cx="1944216" cy="1944216"/>
          </a:xfrm>
        </p:grpSpPr>
        <p:sp>
          <p:nvSpPr>
            <p:cNvPr id="14" name="Donut 13"/>
            <p:cNvSpPr/>
            <p:nvPr/>
          </p:nvSpPr>
          <p:spPr>
            <a:xfrm>
              <a:off x="179512" y="1844824"/>
              <a:ext cx="1944216" cy="1944216"/>
            </a:xfrm>
            <a:prstGeom prst="donut">
              <a:avLst>
                <a:gd name="adj" fmla="val 8226"/>
              </a:avLst>
            </a:prstGeom>
            <a:solidFill>
              <a:srgbClr val="33993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5"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two">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457201" y="1447800"/>
            <a:ext cx="3932238" cy="4629871"/>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smtClean="0"/>
              <a:t>Click to edit Master title style</a:t>
            </a:r>
            <a:endParaRPr lang="en-GB" noProof="0" dirty="0"/>
          </a:p>
        </p:txBody>
      </p:sp>
      <p:sp>
        <p:nvSpPr>
          <p:cNvPr id="18" name="Content Placeholder 20"/>
          <p:cNvSpPr>
            <a:spLocks noGrp="1"/>
          </p:cNvSpPr>
          <p:nvPr>
            <p:ph sz="quarter" idx="23"/>
          </p:nvPr>
        </p:nvSpPr>
        <p:spPr>
          <a:xfrm>
            <a:off x="4767262" y="1447800"/>
            <a:ext cx="3931200" cy="4629871"/>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29" name="Slide Number Placeholder 5"/>
          <p:cNvSpPr txBox="1">
            <a:spLocks/>
          </p:cNvSpPr>
          <p:nvPr/>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9"/>
          <p:cNvGrpSpPr/>
          <p:nvPr/>
        </p:nvGrpSpPr>
        <p:grpSpPr>
          <a:xfrm>
            <a:off x="8204200" y="419100"/>
            <a:ext cx="480864" cy="463550"/>
            <a:chOff x="179512" y="1844824"/>
            <a:chExt cx="1944216" cy="1944216"/>
          </a:xfrm>
        </p:grpSpPr>
        <p:sp>
          <p:nvSpPr>
            <p:cNvPr id="14" name="Donut 13"/>
            <p:cNvSpPr/>
            <p:nvPr/>
          </p:nvSpPr>
          <p:spPr>
            <a:xfrm>
              <a:off x="179512" y="1844824"/>
              <a:ext cx="1944216" cy="1944216"/>
            </a:xfrm>
            <a:prstGeom prst="donut">
              <a:avLst>
                <a:gd name="adj" fmla="val 8226"/>
              </a:avLst>
            </a:prstGeom>
            <a:solidFill>
              <a:srgbClr val="33993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5"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
        <p:nvSpPr>
          <p:cNvPr id="10" name="Slide Number Placeholder 5"/>
          <p:cNvSpPr txBox="1">
            <a:spLocks/>
          </p:cNvSpPr>
          <p:nvPr userDrawn="1"/>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16"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smtClean="0"/>
              <a:t>Click to edit Master title style</a:t>
            </a:r>
            <a:endParaRPr lang="en-GB" noProof="0" dirty="0"/>
          </a:p>
        </p:txBody>
      </p:sp>
      <p:sp>
        <p:nvSpPr>
          <p:cNvPr id="17"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18" name="Slide Number Placeholder 5"/>
          <p:cNvSpPr txBox="1">
            <a:spLocks/>
          </p:cNvSpPr>
          <p:nvPr/>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11"/>
          <p:cNvGrpSpPr/>
          <p:nvPr/>
        </p:nvGrpSpPr>
        <p:grpSpPr>
          <a:xfrm>
            <a:off x="8204200" y="419100"/>
            <a:ext cx="480864" cy="463550"/>
            <a:chOff x="179512" y="1844824"/>
            <a:chExt cx="1944216" cy="1944216"/>
          </a:xfrm>
        </p:grpSpPr>
        <p:sp>
          <p:nvSpPr>
            <p:cNvPr id="13" name="Donut 12"/>
            <p:cNvSpPr/>
            <p:nvPr/>
          </p:nvSpPr>
          <p:spPr>
            <a:xfrm>
              <a:off x="179512" y="1844824"/>
              <a:ext cx="1944216" cy="1944216"/>
            </a:xfrm>
            <a:prstGeom prst="donut">
              <a:avLst>
                <a:gd name="adj" fmla="val 8226"/>
              </a:avLst>
            </a:prstGeom>
            <a:solidFill>
              <a:srgbClr val="33993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4"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
        <p:nvSpPr>
          <p:cNvPr id="9" name="Slide Number Placeholder 5"/>
          <p:cNvSpPr txBox="1">
            <a:spLocks/>
          </p:cNvSpPr>
          <p:nvPr userDrawn="1"/>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 High Content slide">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457200" y="1447800"/>
            <a:ext cx="8215312" cy="4630882"/>
          </a:xfrm>
          <a:prstGeom prst="rect">
            <a:avLst/>
          </a:prstGeom>
        </p:spPr>
        <p:txBody>
          <a:bodyPr lIns="0" tIns="0" rIns="0" bIns="0"/>
          <a:lstStyle>
            <a:lvl1pPr marL="0" indent="0">
              <a:spcBef>
                <a:spcPts val="600"/>
              </a:spcBef>
              <a:buClr>
                <a:schemeClr val="tx2"/>
              </a:buClr>
              <a:buFont typeface="Verdana" pitchFamily="34" charset="0"/>
              <a:buNone/>
              <a:defRPr sz="1200">
                <a:solidFill>
                  <a:schemeClr val="tx1"/>
                </a:solidFill>
              </a:defRPr>
            </a:lvl1pPr>
            <a:lvl2pPr marL="216000" indent="-216000">
              <a:spcBef>
                <a:spcPts val="600"/>
              </a:spcBef>
              <a:buClr>
                <a:schemeClr val="tx2"/>
              </a:buClr>
              <a:buSzPct val="120000"/>
              <a:buFont typeface="Verdana" pitchFamily="34" charset="0"/>
              <a:buChar char="•"/>
              <a:defRPr sz="1200" baseline="0">
                <a:solidFill>
                  <a:schemeClr val="tx1"/>
                </a:solidFill>
              </a:defRPr>
            </a:lvl2pPr>
            <a:lvl3pPr marL="425450" indent="-212725">
              <a:spcBef>
                <a:spcPts val="600"/>
              </a:spcBef>
              <a:buClr>
                <a:schemeClr val="tx1">
                  <a:lumMod val="60000"/>
                  <a:lumOff val="40000"/>
                </a:schemeClr>
              </a:buClr>
              <a:buFont typeface="Verdana" pitchFamily="34" charset="0"/>
              <a:buChar char="•"/>
              <a:defRPr sz="1200">
                <a:solidFill>
                  <a:schemeClr val="tx1"/>
                </a:solidFill>
              </a:defRPr>
            </a:lvl3pPr>
            <a:lvl4pPr marL="685800" indent="-215900">
              <a:spcBef>
                <a:spcPts val="600"/>
              </a:spcBef>
              <a:buClr>
                <a:schemeClr val="tx1">
                  <a:lumMod val="60000"/>
                  <a:lumOff val="40000"/>
                </a:schemeClr>
              </a:buClr>
              <a:buFont typeface="Verdana" pitchFamily="34" charset="0"/>
              <a:buChar char="•"/>
              <a:defRPr sz="1200">
                <a:solidFill>
                  <a:schemeClr val="tx1"/>
                </a:solidFill>
              </a:defRPr>
            </a:lvl4pPr>
            <a:lvl5pPr marL="892175" indent="-215900">
              <a:spcBef>
                <a:spcPts val="600"/>
              </a:spcBef>
              <a:buClr>
                <a:schemeClr val="tx1">
                  <a:lumMod val="60000"/>
                  <a:lumOff val="40000"/>
                </a:schemeClr>
              </a:buClr>
              <a:buFont typeface="Verdana" pitchFamily="34" charset="0"/>
              <a:buChar char="•"/>
              <a:defRPr sz="1100">
                <a:solidFill>
                  <a:schemeClr val="tx1"/>
                </a:solidFill>
              </a:defRPr>
            </a:lvl5pPr>
            <a:lvl6pPr marL="1136650" indent="-215900">
              <a:spcBef>
                <a:spcPts val="600"/>
              </a:spcBef>
              <a:buClr>
                <a:schemeClr val="tx1">
                  <a:lumMod val="60000"/>
                  <a:lumOff val="40000"/>
                </a:schemeClr>
              </a:buClr>
              <a:buFont typeface="Verdana" pitchFamily="34" charset="0"/>
              <a:buChar char="•"/>
              <a:defRPr sz="1100" baseline="0">
                <a:solidFill>
                  <a:schemeClr val="tx1"/>
                </a:solidFill>
              </a:defRPr>
            </a:lvl6pPr>
            <a:lvl7pPr marL="1343025" indent="-228600">
              <a:spcBef>
                <a:spcPts val="600"/>
              </a:spcBef>
              <a:buClr>
                <a:schemeClr val="tx1">
                  <a:lumMod val="60000"/>
                  <a:lumOff val="40000"/>
                </a:schemeClr>
              </a:buClr>
              <a:buFont typeface="Verdana" pitchFamily="34" charset="0"/>
              <a:buChar char="•"/>
              <a:defRPr sz="11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6"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17" name="Slide Number Placeholder 5"/>
          <p:cNvSpPr>
            <a:spLocks noGrp="1"/>
          </p:cNvSpPr>
          <p:nvPr>
            <p:ph type="sldNum" sz="quarter" idx="12"/>
          </p:nvPr>
        </p:nvSpPr>
        <p:spPr>
          <a:xfrm>
            <a:off x="7941732" y="6419850"/>
            <a:ext cx="778457" cy="163513"/>
          </a:xfrm>
          <a:prstGeom prst="rect">
            <a:avLst/>
          </a:prstGeom>
        </p:spPr>
        <p:txBody>
          <a:bodyPr wrap="none" lIns="0" tIns="0" rIns="0" bIns="0" anchor="b" anchorCtr="0">
            <a:noAutofit/>
          </a:bodyPr>
          <a:lstStyle>
            <a:lvl1pPr algn="r">
              <a:defRPr sz="900">
                <a:solidFill>
                  <a:schemeClr val="tx1"/>
                </a:solidFill>
              </a:defRPr>
            </a:lvl1pPr>
          </a:lstStyle>
          <a:p>
            <a:r>
              <a:rPr lang="en-GB" smtClean="0"/>
              <a:t>No. </a:t>
            </a:r>
            <a:fld id="{525A3C56-E491-49B2-93F3-63532DF516BC}" type="slidenum">
              <a:rPr lang="en-GB" smtClean="0"/>
              <a:pPr/>
              <a:t>‹#›</a:t>
            </a:fld>
            <a:endParaRPr lang="en-GB" dirty="0"/>
          </a:p>
        </p:txBody>
      </p:sp>
      <p:sp>
        <p:nvSpPr>
          <p:cNvPr id="30" name="Title 1"/>
          <p:cNvSpPr>
            <a:spLocks noGrp="1"/>
          </p:cNvSpPr>
          <p:nvPr>
            <p:ph type="title"/>
          </p:nvPr>
        </p:nvSpPr>
        <p:spPr>
          <a:xfrm>
            <a:off x="474663" y="266400"/>
            <a:ext cx="7451725" cy="785818"/>
          </a:xfrm>
        </p:spPr>
        <p:txBody>
          <a:bodyPr lIns="0" tIns="0" rIns="0" bIns="0" anchor="b" anchorCtr="0">
            <a:noAutofit/>
          </a:bodyPr>
          <a:lstStyle>
            <a:lvl1pPr>
              <a:defRPr sz="2400" b="0"/>
            </a:lvl1pPr>
          </a:lstStyle>
          <a:p>
            <a:r>
              <a:rPr lang="en-US" noProof="0" smtClean="0"/>
              <a:t>Click to edit Master title style</a:t>
            </a:r>
            <a:endParaRPr lang="en-GB" noProof="0" dirty="0"/>
          </a:p>
        </p:txBody>
      </p:sp>
      <p:grpSp>
        <p:nvGrpSpPr>
          <p:cNvPr id="2" name="Group 12"/>
          <p:cNvGrpSpPr/>
          <p:nvPr/>
        </p:nvGrpSpPr>
        <p:grpSpPr>
          <a:xfrm>
            <a:off x="8204200" y="419100"/>
            <a:ext cx="480864" cy="463550"/>
            <a:chOff x="179512" y="1844824"/>
            <a:chExt cx="1944216" cy="1944216"/>
          </a:xfrm>
        </p:grpSpPr>
        <p:sp>
          <p:nvSpPr>
            <p:cNvPr id="14" name="Donut 13"/>
            <p:cNvSpPr/>
            <p:nvPr/>
          </p:nvSpPr>
          <p:spPr>
            <a:xfrm>
              <a:off x="179512" y="1844824"/>
              <a:ext cx="1944216" cy="1944216"/>
            </a:xfrm>
            <a:prstGeom prst="donut">
              <a:avLst>
                <a:gd name="adj" fmla="val 8226"/>
              </a:avLst>
            </a:prstGeom>
            <a:solidFill>
              <a:srgbClr val="33993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5"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Content two - High Content slide">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457201" y="1447800"/>
            <a:ext cx="3932238" cy="4629871"/>
          </a:xfrm>
          <a:prstGeom prst="rect">
            <a:avLst/>
          </a:prstGeom>
        </p:spPr>
        <p:txBody>
          <a:bodyPr lIns="0" tIns="0" rIns="0" bIns="0"/>
          <a:lstStyle>
            <a:lvl1pPr marL="0" indent="0">
              <a:spcBef>
                <a:spcPts val="600"/>
              </a:spcBef>
              <a:buClr>
                <a:schemeClr val="tx2"/>
              </a:buClr>
              <a:buFont typeface="Verdana" pitchFamily="34" charset="0"/>
              <a:buNone/>
              <a:defRPr sz="1200">
                <a:solidFill>
                  <a:schemeClr val="tx1"/>
                </a:solidFill>
              </a:defRPr>
            </a:lvl1pPr>
            <a:lvl2pPr marL="216000" indent="-216000">
              <a:spcBef>
                <a:spcPts val="600"/>
              </a:spcBef>
              <a:buClr>
                <a:schemeClr val="tx2"/>
              </a:buClr>
              <a:buSzPct val="120000"/>
              <a:buFont typeface="Verdana" pitchFamily="34" charset="0"/>
              <a:buChar char="•"/>
              <a:defRPr sz="1200" baseline="0">
                <a:solidFill>
                  <a:schemeClr val="tx1"/>
                </a:solidFill>
              </a:defRPr>
            </a:lvl2pPr>
            <a:lvl3pPr marL="425450" indent="-212725">
              <a:spcBef>
                <a:spcPts val="600"/>
              </a:spcBef>
              <a:buClr>
                <a:schemeClr val="tx1">
                  <a:lumMod val="60000"/>
                  <a:lumOff val="40000"/>
                </a:schemeClr>
              </a:buClr>
              <a:buFont typeface="Verdana" pitchFamily="34" charset="0"/>
              <a:buChar char="•"/>
              <a:defRPr sz="1200">
                <a:solidFill>
                  <a:schemeClr val="tx1"/>
                </a:solidFill>
              </a:defRPr>
            </a:lvl3pPr>
            <a:lvl4pPr marL="685800" indent="-215900">
              <a:spcBef>
                <a:spcPts val="600"/>
              </a:spcBef>
              <a:buClr>
                <a:schemeClr val="tx1">
                  <a:lumMod val="60000"/>
                  <a:lumOff val="40000"/>
                </a:schemeClr>
              </a:buClr>
              <a:buFont typeface="Verdana" pitchFamily="34" charset="0"/>
              <a:buChar char="•"/>
              <a:defRPr sz="1200">
                <a:solidFill>
                  <a:schemeClr val="tx1"/>
                </a:solidFill>
              </a:defRPr>
            </a:lvl4pPr>
            <a:lvl5pPr marL="892175" indent="-215900">
              <a:spcBef>
                <a:spcPts val="600"/>
              </a:spcBef>
              <a:buClr>
                <a:schemeClr val="tx1">
                  <a:lumMod val="60000"/>
                  <a:lumOff val="40000"/>
                </a:schemeClr>
              </a:buClr>
              <a:buFont typeface="Verdana" pitchFamily="34" charset="0"/>
              <a:buChar char="•"/>
              <a:defRPr sz="1050">
                <a:solidFill>
                  <a:schemeClr val="tx1"/>
                </a:solidFill>
              </a:defRPr>
            </a:lvl5pPr>
            <a:lvl6pPr marL="1136650" indent="-215900">
              <a:spcBef>
                <a:spcPts val="600"/>
              </a:spcBef>
              <a:buClr>
                <a:schemeClr val="tx1">
                  <a:lumMod val="60000"/>
                  <a:lumOff val="40000"/>
                </a:schemeClr>
              </a:buClr>
              <a:buFont typeface="Verdana" pitchFamily="34" charset="0"/>
              <a:buChar char="•"/>
              <a:defRPr sz="1050" baseline="0">
                <a:solidFill>
                  <a:schemeClr val="tx1"/>
                </a:solidFill>
              </a:defRPr>
            </a:lvl6pPr>
            <a:lvl7pPr marL="1343025" indent="-228600">
              <a:spcBef>
                <a:spcPts val="600"/>
              </a:spcBef>
              <a:buClr>
                <a:schemeClr val="tx1">
                  <a:lumMod val="60000"/>
                  <a:lumOff val="40000"/>
                </a:schemeClr>
              </a:buClr>
              <a:buFont typeface="Verdana" pitchFamily="34" charset="0"/>
              <a:buChar char="•"/>
              <a:defRPr sz="105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smtClean="0"/>
              <a:t>Click to edit Master title style</a:t>
            </a:r>
            <a:endParaRPr lang="en-GB" noProof="0" dirty="0"/>
          </a:p>
        </p:txBody>
      </p:sp>
      <p:sp>
        <p:nvSpPr>
          <p:cNvPr id="18" name="Content Placeholder 20"/>
          <p:cNvSpPr>
            <a:spLocks noGrp="1"/>
          </p:cNvSpPr>
          <p:nvPr>
            <p:ph sz="quarter" idx="23"/>
          </p:nvPr>
        </p:nvSpPr>
        <p:spPr>
          <a:xfrm>
            <a:off x="4767262" y="1447800"/>
            <a:ext cx="3931200" cy="4629871"/>
          </a:xfrm>
          <a:prstGeom prst="rect">
            <a:avLst/>
          </a:prstGeom>
        </p:spPr>
        <p:txBody>
          <a:bodyPr lIns="0" tIns="0" rIns="0" bIns="0"/>
          <a:lstStyle>
            <a:lvl1pPr marL="0" indent="0">
              <a:spcBef>
                <a:spcPts val="600"/>
              </a:spcBef>
              <a:buClr>
                <a:schemeClr val="tx2"/>
              </a:buClr>
              <a:buFont typeface="Verdana" pitchFamily="34" charset="0"/>
              <a:buNone/>
              <a:defRPr sz="1200">
                <a:solidFill>
                  <a:schemeClr val="tx1"/>
                </a:solidFill>
              </a:defRPr>
            </a:lvl1pPr>
            <a:lvl2pPr marL="216000" indent="-216000">
              <a:spcBef>
                <a:spcPts val="600"/>
              </a:spcBef>
              <a:buClr>
                <a:schemeClr val="tx2"/>
              </a:buClr>
              <a:buSzPct val="120000"/>
              <a:buFont typeface="Verdana" pitchFamily="34" charset="0"/>
              <a:buChar char="•"/>
              <a:defRPr sz="1200" baseline="0">
                <a:solidFill>
                  <a:schemeClr val="tx1"/>
                </a:solidFill>
              </a:defRPr>
            </a:lvl2pPr>
            <a:lvl3pPr marL="425450" indent="-212725">
              <a:spcBef>
                <a:spcPts val="600"/>
              </a:spcBef>
              <a:buClr>
                <a:schemeClr val="tx1">
                  <a:lumMod val="60000"/>
                  <a:lumOff val="40000"/>
                </a:schemeClr>
              </a:buClr>
              <a:buFont typeface="Verdana" pitchFamily="34" charset="0"/>
              <a:buChar char="•"/>
              <a:defRPr sz="1200">
                <a:solidFill>
                  <a:schemeClr val="tx1"/>
                </a:solidFill>
              </a:defRPr>
            </a:lvl3pPr>
            <a:lvl4pPr marL="685800" indent="-215900">
              <a:spcBef>
                <a:spcPts val="600"/>
              </a:spcBef>
              <a:buClr>
                <a:schemeClr val="tx1">
                  <a:lumMod val="60000"/>
                  <a:lumOff val="40000"/>
                </a:schemeClr>
              </a:buClr>
              <a:buFont typeface="Verdana" pitchFamily="34" charset="0"/>
              <a:buChar char="•"/>
              <a:defRPr sz="1200">
                <a:solidFill>
                  <a:schemeClr val="tx1"/>
                </a:solidFill>
              </a:defRPr>
            </a:lvl4pPr>
            <a:lvl5pPr marL="892175" indent="-215900">
              <a:spcBef>
                <a:spcPts val="600"/>
              </a:spcBef>
              <a:buClr>
                <a:schemeClr val="tx1">
                  <a:lumMod val="60000"/>
                  <a:lumOff val="40000"/>
                </a:schemeClr>
              </a:buClr>
              <a:buFont typeface="Verdana" pitchFamily="34" charset="0"/>
              <a:buChar char="•"/>
              <a:defRPr sz="1050">
                <a:solidFill>
                  <a:schemeClr val="tx1"/>
                </a:solidFill>
              </a:defRPr>
            </a:lvl5pPr>
            <a:lvl6pPr marL="1136650" indent="-215900">
              <a:spcBef>
                <a:spcPts val="600"/>
              </a:spcBef>
              <a:buClr>
                <a:schemeClr val="tx1">
                  <a:lumMod val="60000"/>
                  <a:lumOff val="40000"/>
                </a:schemeClr>
              </a:buClr>
              <a:buFont typeface="Verdana" pitchFamily="34" charset="0"/>
              <a:buChar char="•"/>
              <a:defRPr sz="1050" baseline="0">
                <a:solidFill>
                  <a:schemeClr val="tx1"/>
                </a:solidFill>
              </a:defRPr>
            </a:lvl6pPr>
            <a:lvl7pPr marL="1343025" indent="-228600">
              <a:spcBef>
                <a:spcPts val="600"/>
              </a:spcBef>
              <a:buClr>
                <a:schemeClr val="tx1">
                  <a:lumMod val="60000"/>
                  <a:lumOff val="40000"/>
                </a:schemeClr>
              </a:buClr>
              <a:buFont typeface="Verdana" pitchFamily="34" charset="0"/>
              <a:buChar char="•"/>
              <a:defRPr sz="105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29" name="Slide Number Placeholder 5"/>
          <p:cNvSpPr txBox="1">
            <a:spLocks/>
          </p:cNvSpPr>
          <p:nvPr/>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10"/>
          <p:cNvGrpSpPr/>
          <p:nvPr/>
        </p:nvGrpSpPr>
        <p:grpSpPr>
          <a:xfrm>
            <a:off x="8204200" y="419100"/>
            <a:ext cx="480864" cy="463550"/>
            <a:chOff x="179512" y="1844824"/>
            <a:chExt cx="1944216" cy="1944216"/>
          </a:xfrm>
        </p:grpSpPr>
        <p:sp>
          <p:nvSpPr>
            <p:cNvPr id="12" name="Donut 11"/>
            <p:cNvSpPr/>
            <p:nvPr/>
          </p:nvSpPr>
          <p:spPr>
            <a:xfrm>
              <a:off x="179512" y="1844824"/>
              <a:ext cx="1944216" cy="1944216"/>
            </a:xfrm>
            <a:prstGeom prst="donut">
              <a:avLst>
                <a:gd name="adj" fmla="val 8226"/>
              </a:avLst>
            </a:prstGeom>
            <a:solidFill>
              <a:srgbClr val="33993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
        <p:nvSpPr>
          <p:cNvPr id="10" name="Slide Number Placeholder 5"/>
          <p:cNvSpPr txBox="1">
            <a:spLocks/>
          </p:cNvSpPr>
          <p:nvPr userDrawn="1"/>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Agenda Pag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1447800"/>
            <a:ext cx="3543296" cy="4640262"/>
          </a:xfrm>
          <a:prstGeom prst="rect">
            <a:avLst/>
          </a:prstGeom>
        </p:spPr>
        <p:txBody>
          <a:bodyPr lIns="0" tIns="0" rIns="0" bIns="0">
            <a:normAutofit/>
          </a:bodyPr>
          <a:lstStyle>
            <a:lvl1pPr marL="0" indent="0">
              <a:spcBef>
                <a:spcPts val="500"/>
              </a:spcBef>
              <a:buClr>
                <a:schemeClr val="tx2"/>
              </a:buClr>
              <a:buSzPct val="120000"/>
              <a:buFont typeface="Verdana" pitchFamily="34" charset="0"/>
              <a:buNone/>
              <a:defRPr sz="1800" baseline="0">
                <a:solidFill>
                  <a:schemeClr val="tx1"/>
                </a:solidFill>
              </a:defRPr>
            </a:lvl1pPr>
            <a:lvl2pPr marL="198438" indent="-198438">
              <a:spcBef>
                <a:spcPts val="500"/>
              </a:spcBef>
              <a:buClr>
                <a:schemeClr val="tx2"/>
              </a:buClr>
              <a:buSzPct val="120000"/>
              <a:buFont typeface="Verdana" pitchFamily="34" charset="0"/>
              <a:buChar char="•"/>
              <a:defRPr sz="1600" baseline="0">
                <a:solidFill>
                  <a:schemeClr val="tx1"/>
                </a:solidFill>
              </a:defRPr>
            </a:lvl2pPr>
            <a:lvl3pPr marL="452438" indent="-238125">
              <a:spcBef>
                <a:spcPts val="600"/>
              </a:spcBef>
              <a:buClr>
                <a:schemeClr val="tx1">
                  <a:lumMod val="60000"/>
                  <a:lumOff val="40000"/>
                </a:schemeClr>
              </a:buClr>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smtClean="0"/>
              <a:t>Click to enter text</a:t>
            </a:r>
          </a:p>
          <a:p>
            <a:pPr lvl="1"/>
            <a:r>
              <a:rPr lang="en-GB" noProof="0" dirty="0" smtClean="0"/>
              <a:t>Bullet text</a:t>
            </a:r>
          </a:p>
          <a:p>
            <a:pPr lvl="2"/>
            <a:r>
              <a:rPr lang="en-GB" noProof="0" dirty="0" smtClean="0"/>
              <a:t>xx</a:t>
            </a:r>
          </a:p>
        </p:txBody>
      </p:sp>
      <p:sp>
        <p:nvSpPr>
          <p:cNvPr id="13" name="Content Placeholder 2"/>
          <p:cNvSpPr>
            <a:spLocks noGrp="1"/>
          </p:cNvSpPr>
          <p:nvPr>
            <p:ph idx="13" hasCustomPrompt="1"/>
          </p:nvPr>
        </p:nvSpPr>
        <p:spPr>
          <a:xfrm>
            <a:off x="4429124" y="1447800"/>
            <a:ext cx="3543296" cy="4640262"/>
          </a:xfrm>
          <a:prstGeom prst="rect">
            <a:avLst/>
          </a:prstGeom>
        </p:spPr>
        <p:txBody>
          <a:bodyPr lIns="0" tIns="0" rIns="0" bIns="0">
            <a:normAutofit/>
          </a:bodyPr>
          <a:lstStyle>
            <a:lvl1pPr marL="0" indent="0">
              <a:spcBef>
                <a:spcPts val="500"/>
              </a:spcBef>
              <a:buClr>
                <a:schemeClr val="tx2"/>
              </a:buClr>
              <a:buSzPct val="120000"/>
              <a:buFont typeface="Verdana" pitchFamily="34" charset="0"/>
              <a:buNone/>
              <a:defRPr sz="1800" baseline="0">
                <a:solidFill>
                  <a:schemeClr val="tx1"/>
                </a:solidFill>
              </a:defRPr>
            </a:lvl1pPr>
            <a:lvl2pPr marL="198438" indent="-198438">
              <a:spcBef>
                <a:spcPts val="500"/>
              </a:spcBef>
              <a:buClr>
                <a:schemeClr val="tx2"/>
              </a:buClr>
              <a:buSzPct val="120000"/>
              <a:buFont typeface="Verdana" pitchFamily="34" charset="0"/>
              <a:buChar char="•"/>
              <a:defRPr sz="1600" baseline="0">
                <a:solidFill>
                  <a:schemeClr val="tx1"/>
                </a:solidFill>
              </a:defRPr>
            </a:lvl2pPr>
            <a:lvl3pPr marL="452438" indent="-238125">
              <a:spcBef>
                <a:spcPts val="600"/>
              </a:spcBef>
              <a:buClr>
                <a:schemeClr val="tx1">
                  <a:lumMod val="60000"/>
                  <a:lumOff val="40000"/>
                </a:schemeClr>
              </a:buClr>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smtClean="0"/>
              <a:t>Click to enter text</a:t>
            </a:r>
          </a:p>
          <a:p>
            <a:pPr lvl="1"/>
            <a:r>
              <a:rPr lang="en-GB" noProof="0" dirty="0" smtClean="0"/>
              <a:t>Bullet text</a:t>
            </a:r>
          </a:p>
          <a:p>
            <a:pPr lvl="2"/>
            <a:r>
              <a:rPr lang="en-GB" noProof="0" dirty="0" smtClean="0"/>
              <a:t>xx</a:t>
            </a:r>
          </a:p>
        </p:txBody>
      </p:sp>
      <p:sp>
        <p:nvSpPr>
          <p:cNvPr id="43"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smtClean="0"/>
              <a:t>Click to edit Master title style</a:t>
            </a:r>
            <a:endParaRPr lang="en-GB" noProof="0" dirty="0"/>
          </a:p>
        </p:txBody>
      </p:sp>
      <p:sp>
        <p:nvSpPr>
          <p:cNvPr id="19"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20" name="Slide Number Placeholder 5"/>
          <p:cNvSpPr txBox="1">
            <a:spLocks/>
          </p:cNvSpPr>
          <p:nvPr/>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14"/>
          <p:cNvGrpSpPr/>
          <p:nvPr/>
        </p:nvGrpSpPr>
        <p:grpSpPr>
          <a:xfrm>
            <a:off x="8204200" y="419100"/>
            <a:ext cx="480864" cy="463550"/>
            <a:chOff x="179512" y="1844824"/>
            <a:chExt cx="1944216" cy="1944216"/>
          </a:xfrm>
        </p:grpSpPr>
        <p:sp>
          <p:nvSpPr>
            <p:cNvPr id="16" name="Donut 15"/>
            <p:cNvSpPr/>
            <p:nvPr/>
          </p:nvSpPr>
          <p:spPr>
            <a:xfrm>
              <a:off x="179512" y="1844824"/>
              <a:ext cx="1944216" cy="1944216"/>
            </a:xfrm>
            <a:prstGeom prst="donut">
              <a:avLst>
                <a:gd name="adj" fmla="val 8226"/>
              </a:avLst>
            </a:prstGeom>
            <a:solidFill>
              <a:srgbClr val="33993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7"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
        <p:nvSpPr>
          <p:cNvPr id="11" name="Content Placeholder 2"/>
          <p:cNvSpPr>
            <a:spLocks noGrp="1"/>
          </p:cNvSpPr>
          <p:nvPr>
            <p:ph idx="1" hasCustomPrompt="1"/>
          </p:nvPr>
        </p:nvSpPr>
        <p:spPr>
          <a:xfrm>
            <a:off x="457200" y="1447800"/>
            <a:ext cx="3543296" cy="4640262"/>
          </a:xfrm>
          <a:prstGeom prst="rect">
            <a:avLst/>
          </a:prstGeom>
        </p:spPr>
        <p:txBody>
          <a:bodyPr lIns="0" tIns="0" rIns="0" bIns="0">
            <a:normAutofit/>
          </a:bodyPr>
          <a:lstStyle>
            <a:lvl1pPr marL="0" indent="0">
              <a:spcBef>
                <a:spcPts val="500"/>
              </a:spcBef>
              <a:buClr>
                <a:schemeClr val="tx2"/>
              </a:buClr>
              <a:buSzPct val="120000"/>
              <a:buFont typeface="Verdana" pitchFamily="34" charset="0"/>
              <a:buNone/>
              <a:defRPr sz="1800" baseline="0">
                <a:solidFill>
                  <a:schemeClr val="tx1"/>
                </a:solidFill>
              </a:defRPr>
            </a:lvl1pPr>
            <a:lvl2pPr marL="198438" indent="-198438">
              <a:spcBef>
                <a:spcPts val="500"/>
              </a:spcBef>
              <a:buClr>
                <a:schemeClr val="tx2"/>
              </a:buClr>
              <a:buSzPct val="120000"/>
              <a:buFont typeface="Verdana" pitchFamily="34" charset="0"/>
              <a:buChar char="•"/>
              <a:defRPr sz="1600" baseline="0">
                <a:solidFill>
                  <a:schemeClr val="tx1"/>
                </a:solidFill>
              </a:defRPr>
            </a:lvl2pPr>
            <a:lvl3pPr marL="452438" indent="-238125">
              <a:spcBef>
                <a:spcPts val="600"/>
              </a:spcBef>
              <a:buClr>
                <a:schemeClr val="tx1">
                  <a:lumMod val="60000"/>
                  <a:lumOff val="40000"/>
                </a:schemeClr>
              </a:buClr>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smtClean="0"/>
              <a:t>Click to enter text</a:t>
            </a:r>
          </a:p>
          <a:p>
            <a:pPr lvl="1"/>
            <a:r>
              <a:rPr lang="en-GB" noProof="0" dirty="0" smtClean="0"/>
              <a:t>Bullet text</a:t>
            </a:r>
          </a:p>
          <a:p>
            <a:pPr lvl="2"/>
            <a:r>
              <a:rPr lang="en-GB" noProof="0" dirty="0" smtClean="0"/>
              <a:t>xx</a:t>
            </a:r>
          </a:p>
        </p:txBody>
      </p:sp>
      <p:sp>
        <p:nvSpPr>
          <p:cNvPr id="12" name="Content Placeholder 2"/>
          <p:cNvSpPr>
            <a:spLocks noGrp="1"/>
          </p:cNvSpPr>
          <p:nvPr>
            <p:ph idx="13" hasCustomPrompt="1"/>
          </p:nvPr>
        </p:nvSpPr>
        <p:spPr>
          <a:xfrm>
            <a:off x="4429124" y="1447800"/>
            <a:ext cx="3543296" cy="4640262"/>
          </a:xfrm>
          <a:prstGeom prst="rect">
            <a:avLst/>
          </a:prstGeom>
        </p:spPr>
        <p:txBody>
          <a:bodyPr lIns="0" tIns="0" rIns="0" bIns="0">
            <a:normAutofit/>
          </a:bodyPr>
          <a:lstStyle>
            <a:lvl1pPr marL="0" indent="0">
              <a:spcBef>
                <a:spcPts val="500"/>
              </a:spcBef>
              <a:buClr>
                <a:schemeClr val="tx2"/>
              </a:buClr>
              <a:buSzPct val="120000"/>
              <a:buFont typeface="Verdana" pitchFamily="34" charset="0"/>
              <a:buNone/>
              <a:defRPr sz="1800" baseline="0">
                <a:solidFill>
                  <a:schemeClr val="tx1"/>
                </a:solidFill>
              </a:defRPr>
            </a:lvl1pPr>
            <a:lvl2pPr marL="198438" indent="-198438">
              <a:spcBef>
                <a:spcPts val="500"/>
              </a:spcBef>
              <a:buClr>
                <a:schemeClr val="tx2"/>
              </a:buClr>
              <a:buSzPct val="120000"/>
              <a:buFont typeface="Verdana" pitchFamily="34" charset="0"/>
              <a:buChar char="•"/>
              <a:defRPr sz="1600" baseline="0">
                <a:solidFill>
                  <a:schemeClr val="tx1"/>
                </a:solidFill>
              </a:defRPr>
            </a:lvl2pPr>
            <a:lvl3pPr marL="452438" indent="-238125">
              <a:spcBef>
                <a:spcPts val="600"/>
              </a:spcBef>
              <a:buClr>
                <a:schemeClr val="tx1">
                  <a:lumMod val="60000"/>
                  <a:lumOff val="40000"/>
                </a:schemeClr>
              </a:buClr>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smtClean="0"/>
              <a:t>Click to enter text</a:t>
            </a:r>
          </a:p>
          <a:p>
            <a:pPr lvl="1"/>
            <a:r>
              <a:rPr lang="en-GB" noProof="0" dirty="0" smtClean="0"/>
              <a:t>Bullet text</a:t>
            </a:r>
          </a:p>
          <a:p>
            <a:pPr lvl="2"/>
            <a:r>
              <a:rPr lang="en-GB" noProof="0" dirty="0" smtClean="0"/>
              <a:t>xx</a:t>
            </a:r>
          </a:p>
        </p:txBody>
      </p:sp>
      <p:sp>
        <p:nvSpPr>
          <p:cNvPr id="14"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smtClean="0"/>
              <a:t>Click to edit Master title style</a:t>
            </a:r>
            <a:endParaRPr lang="en-GB" noProof="0" dirty="0"/>
          </a:p>
        </p:txBody>
      </p:sp>
      <p:sp>
        <p:nvSpPr>
          <p:cNvPr id="15" name="Slide Number Placeholder 5"/>
          <p:cNvSpPr txBox="1">
            <a:spLocks/>
          </p:cNvSpPr>
          <p:nvPr userDrawn="1"/>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1398588" y="2815010"/>
            <a:ext cx="3887792" cy="1107996"/>
          </a:xfrm>
        </p:spPr>
        <p:txBody>
          <a:bodyPr wrap="square" lIns="0" tIns="0" rIns="0" bIns="0">
            <a:spAutoFit/>
          </a:bodyPr>
          <a:lstStyle>
            <a:lvl1pPr algn="l">
              <a:defRPr sz="3600" baseline="0">
                <a:solidFill>
                  <a:schemeClr val="tx1"/>
                </a:solidFill>
              </a:defRPr>
            </a:lvl1pPr>
          </a:lstStyle>
          <a:p>
            <a:r>
              <a:rPr lang="en-US" noProof="0" smtClean="0"/>
              <a:t>Click to edit Master title style</a:t>
            </a:r>
            <a:endParaRPr lang="en-GB" noProof="0" dirty="0"/>
          </a:p>
        </p:txBody>
      </p:sp>
      <p:sp>
        <p:nvSpPr>
          <p:cNvPr id="13" name="Subtitle 2"/>
          <p:cNvSpPr>
            <a:spLocks noGrp="1"/>
          </p:cNvSpPr>
          <p:nvPr>
            <p:ph type="subTitle" idx="1"/>
          </p:nvPr>
        </p:nvSpPr>
        <p:spPr>
          <a:xfrm>
            <a:off x="1398588" y="4126655"/>
            <a:ext cx="4179887" cy="257180"/>
          </a:xfrm>
          <a:prstGeom prst="rect">
            <a:avLst/>
          </a:prstGeom>
        </p:spPr>
        <p:txBody>
          <a:bodyPr lIns="0" tIns="0" rIns="0" bIns="0" anchor="t" anchorCtr="0">
            <a:no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GB" noProof="0"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5CB9C3-57C2-4A12-BE03-C794C420DE8D}" type="datetimeFigureOut">
              <a:rPr lang="en-GB" smtClean="0"/>
              <a:pPr/>
              <a:t>05/02/2016</a:t>
            </a:fld>
            <a:endParaRPr lang="en-GB"/>
          </a:p>
        </p:txBody>
      </p:sp>
      <p:sp>
        <p:nvSpPr>
          <p:cNvPr id="5" name="Footer Placeholder 4"/>
          <p:cNvSpPr>
            <a:spLocks noGrp="1"/>
          </p:cNvSpPr>
          <p:nvPr>
            <p:ph type="ftr" sz="quarter" idx="11"/>
          </p:nvPr>
        </p:nvSpPr>
        <p:spPr/>
        <p:txBody>
          <a:bodyPr/>
          <a:lstStyle/>
          <a:p>
            <a:pPr algn="l"/>
            <a:r>
              <a:rPr lang="en-GB" smtClean="0"/>
              <a:t> </a:t>
            </a:r>
            <a:endParaRPr lang="en-GB" dirty="0"/>
          </a:p>
        </p:txBody>
      </p:sp>
      <p:sp>
        <p:nvSpPr>
          <p:cNvPr id="6" name="Slide Number Placeholder 5"/>
          <p:cNvSpPr>
            <a:spLocks noGrp="1"/>
          </p:cNvSpPr>
          <p:nvPr>
            <p:ph type="sldNum" sz="quarter" idx="12"/>
          </p:nvPr>
        </p:nvSpPr>
        <p:spPr/>
        <p:txBody>
          <a:bodyPr/>
          <a:lstStyle/>
          <a:p>
            <a:r>
              <a:rPr lang="en-GB" smtClean="0"/>
              <a:t>No. </a:t>
            </a:r>
            <a:fld id="{525A3C56-E491-49B2-93F3-63532DF516BC}" type="slidenum">
              <a:rPr lang="en-GB" smtClean="0"/>
              <a:pPr/>
              <a:t>‹#›</a:t>
            </a:fld>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mall image">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57200" y="1447820"/>
            <a:ext cx="4043362" cy="4639657"/>
          </a:xfrm>
          <a:prstGeom prst="rect">
            <a:avLst/>
          </a:prstGeom>
        </p:spPr>
        <p:txBody>
          <a:bodyPr lIns="0" tIns="0" rIns="0" bIns="0">
            <a:noAutofit/>
          </a:bodyPr>
          <a:lstStyle>
            <a:lvl1pPr marL="0" indent="0">
              <a:spcBef>
                <a:spcPts val="500"/>
              </a:spcBef>
              <a:buClr>
                <a:schemeClr val="tx2"/>
              </a:buClr>
              <a:buSzPct val="120000"/>
              <a:buFont typeface="Verdana" pitchFamily="34" charset="0"/>
              <a:buNone/>
              <a:defRPr sz="1800" baseline="0">
                <a:solidFill>
                  <a:schemeClr val="tx1"/>
                </a:solidFill>
              </a:defRPr>
            </a:lvl1pPr>
            <a:lvl2pPr marL="282575" indent="-282575">
              <a:spcBef>
                <a:spcPts val="500"/>
              </a:spcBef>
              <a:buClr>
                <a:schemeClr val="tx2"/>
              </a:buClr>
              <a:buSzPct val="120000"/>
              <a:buFont typeface="Verdana" pitchFamily="34" charset="0"/>
              <a:buChar char="•"/>
              <a:defRPr sz="1600">
                <a:solidFill>
                  <a:schemeClr val="tx1"/>
                </a:solidFill>
              </a:defRPr>
            </a:lvl2pPr>
            <a:lvl3pPr marL="538163" indent="-247650">
              <a:spcBef>
                <a:spcPts val="600"/>
              </a:spcBef>
              <a:buClr>
                <a:schemeClr val="tx1">
                  <a:lumMod val="60000"/>
                  <a:lumOff val="40000"/>
                </a:schemeClr>
              </a:buClr>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smtClean="0"/>
              <a:t>Click to enter text</a:t>
            </a:r>
          </a:p>
          <a:p>
            <a:pPr lvl="1"/>
            <a:r>
              <a:rPr lang="en-GB" noProof="0" dirty="0" smtClean="0"/>
              <a:t>Bullet</a:t>
            </a:r>
          </a:p>
          <a:p>
            <a:pPr lvl="2"/>
            <a:r>
              <a:rPr lang="en-GB" noProof="0" dirty="0" smtClean="0"/>
              <a:t>xx</a:t>
            </a:r>
          </a:p>
        </p:txBody>
      </p:sp>
      <p:sp>
        <p:nvSpPr>
          <p:cNvPr id="21" name="Picture Placeholder 20"/>
          <p:cNvSpPr>
            <a:spLocks noGrp="1"/>
          </p:cNvSpPr>
          <p:nvPr>
            <p:ph type="pic" sz="quarter" idx="14"/>
          </p:nvPr>
        </p:nvSpPr>
        <p:spPr>
          <a:xfrm>
            <a:off x="4644000" y="1447799"/>
            <a:ext cx="4042800" cy="4640263"/>
          </a:xfrm>
          <a:prstGeom prst="rect">
            <a:avLst/>
          </a:prstGeom>
        </p:spPr>
        <p:txBody>
          <a:bodyPr lIns="0" tIns="0" rIns="0" bIns="0">
            <a:normAutofit/>
          </a:bodyPr>
          <a:lstStyle>
            <a:lvl1pPr>
              <a:spcBef>
                <a:spcPts val="500"/>
              </a:spcBef>
              <a:buNone/>
              <a:defRPr lang="en-GB" sz="1800" kern="1200" baseline="0" noProof="0" dirty="0" smtClean="0">
                <a:solidFill>
                  <a:schemeClr val="tx1"/>
                </a:solidFill>
                <a:latin typeface="+mn-lt"/>
                <a:ea typeface="+mn-ea"/>
                <a:cs typeface="+mn-cs"/>
              </a:defRPr>
            </a:lvl1pPr>
          </a:lstStyle>
          <a:p>
            <a:r>
              <a:rPr lang="en-US" smtClean="0"/>
              <a:t>Click icon to add picture</a:t>
            </a:r>
            <a:endParaRPr lang="en-GB" dirty="0"/>
          </a:p>
        </p:txBody>
      </p:sp>
      <p:sp>
        <p:nvSpPr>
          <p:cNvPr id="30"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smtClean="0"/>
              <a:t>Click to edit Master title style</a:t>
            </a:r>
            <a:endParaRPr lang="en-GB" noProof="0" dirty="0"/>
          </a:p>
        </p:txBody>
      </p:sp>
      <p:sp>
        <p:nvSpPr>
          <p:cNvPr id="23"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24" name="Slide Number Placeholder 5"/>
          <p:cNvSpPr txBox="1">
            <a:spLocks/>
          </p:cNvSpPr>
          <p:nvPr/>
        </p:nvSpPr>
        <p:spPr>
          <a:xfrm>
            <a:off x="7974537" y="6419850"/>
            <a:ext cx="745068"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9"/>
          <p:cNvGrpSpPr/>
          <p:nvPr/>
        </p:nvGrpSpPr>
        <p:grpSpPr>
          <a:xfrm>
            <a:off x="8204200" y="419100"/>
            <a:ext cx="480864" cy="463550"/>
            <a:chOff x="179512" y="1844824"/>
            <a:chExt cx="1944216" cy="1944216"/>
          </a:xfrm>
        </p:grpSpPr>
        <p:sp>
          <p:nvSpPr>
            <p:cNvPr id="14" name="Donut 13"/>
            <p:cNvSpPr/>
            <p:nvPr/>
          </p:nvSpPr>
          <p:spPr>
            <a:xfrm>
              <a:off x="179512" y="1844824"/>
              <a:ext cx="1944216" cy="1944216"/>
            </a:xfrm>
            <a:prstGeom prst="donut">
              <a:avLst>
                <a:gd name="adj" fmla="val 8226"/>
              </a:avLst>
            </a:prstGeom>
            <a:solidFill>
              <a:srgbClr val="33993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5"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
        <p:nvSpPr>
          <p:cNvPr id="10" name="Slide Number Placeholder 5"/>
          <p:cNvSpPr txBox="1">
            <a:spLocks/>
          </p:cNvSpPr>
          <p:nvPr userDrawn="1"/>
        </p:nvSpPr>
        <p:spPr>
          <a:xfrm>
            <a:off x="7974537" y="6419850"/>
            <a:ext cx="745068"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Multiple Image">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74662" y="4500569"/>
            <a:ext cx="2553133" cy="1587494"/>
          </a:xfrm>
          <a:prstGeom prst="rect">
            <a:avLst/>
          </a:prstGeom>
        </p:spPr>
        <p:txBody>
          <a:bodyPr lIns="0" tIns="0" rIns="0" bIns="0">
            <a:noAutofit/>
          </a:bodyPr>
          <a:lstStyle>
            <a:lvl1pPr marL="0" indent="0" algn="l" defTabSz="914400" rtl="0" eaLnBrk="1" latinLnBrk="0" hangingPunct="1">
              <a:spcBef>
                <a:spcPts val="600"/>
              </a:spcBef>
              <a:buClr>
                <a:schemeClr val="tx2"/>
              </a:buClr>
              <a:buSzPct val="120000"/>
              <a:buFont typeface="Verdana" pitchFamily="34" charset="0"/>
              <a:buNone/>
              <a:defRPr lang="en-GB" sz="1600" kern="1200" baseline="0" noProof="0" dirty="0" smtClean="0">
                <a:solidFill>
                  <a:schemeClr val="tx1"/>
                </a:solidFill>
                <a:latin typeface="+mn-lt"/>
                <a:ea typeface="+mn-ea"/>
                <a:cs typeface="+mn-cs"/>
              </a:defRPr>
            </a:lvl1pPr>
            <a:lvl2pPr marL="282575" indent="-282575">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smtClean="0"/>
              <a:t>Click to enter text</a:t>
            </a:r>
          </a:p>
          <a:p>
            <a:pPr lvl="1"/>
            <a:r>
              <a:rPr lang="en-GB" noProof="0" dirty="0" smtClean="0"/>
              <a:t>Bullet</a:t>
            </a:r>
          </a:p>
        </p:txBody>
      </p:sp>
      <p:sp>
        <p:nvSpPr>
          <p:cNvPr id="21" name="Picture Placeholder 20"/>
          <p:cNvSpPr>
            <a:spLocks noGrp="1"/>
          </p:cNvSpPr>
          <p:nvPr>
            <p:ph type="pic" sz="quarter" idx="14"/>
          </p:nvPr>
        </p:nvSpPr>
        <p:spPr>
          <a:xfrm>
            <a:off x="474662" y="1447800"/>
            <a:ext cx="2553743" cy="2838456"/>
          </a:xfrm>
          <a:prstGeom prst="rect">
            <a:avLst/>
          </a:prstGeom>
        </p:spPr>
        <p:txBody>
          <a:bodyPr lIns="0" tIns="0" rIns="0" bIns="0">
            <a:normAutofit/>
          </a:bodyPr>
          <a:lstStyle>
            <a:lvl1pPr>
              <a:buNone/>
              <a:defRPr lang="en-GB" sz="1800" kern="1200" baseline="0" noProof="0" dirty="0" smtClean="0">
                <a:solidFill>
                  <a:schemeClr val="tx1"/>
                </a:solidFill>
                <a:latin typeface="+mn-lt"/>
                <a:ea typeface="+mn-ea"/>
                <a:cs typeface="+mn-cs"/>
              </a:defRPr>
            </a:lvl1pPr>
          </a:lstStyle>
          <a:p>
            <a:r>
              <a:rPr lang="en-US" smtClean="0"/>
              <a:t>Click icon to add picture</a:t>
            </a:r>
            <a:endParaRPr lang="en-GB" dirty="0"/>
          </a:p>
        </p:txBody>
      </p:sp>
      <p:sp>
        <p:nvSpPr>
          <p:cNvPr id="11" name="Picture Placeholder 20"/>
          <p:cNvSpPr>
            <a:spLocks noGrp="1"/>
          </p:cNvSpPr>
          <p:nvPr>
            <p:ph type="pic" sz="quarter" idx="15"/>
          </p:nvPr>
        </p:nvSpPr>
        <p:spPr>
          <a:xfrm>
            <a:off x="3257793" y="1447800"/>
            <a:ext cx="2599810" cy="2838456"/>
          </a:xfrm>
          <a:prstGeom prst="rect">
            <a:avLst/>
          </a:prstGeom>
        </p:spPr>
        <p:txBody>
          <a:bodyPr lIns="0" tIns="0" rIns="0" bIns="0">
            <a:normAutofit/>
          </a:bodyPr>
          <a:lstStyle>
            <a:lvl1pPr>
              <a:buNone/>
              <a:defRPr lang="en-GB" sz="1800" kern="1200" baseline="0" noProof="0" dirty="0" smtClean="0">
                <a:solidFill>
                  <a:schemeClr val="tx1"/>
                </a:solidFill>
                <a:latin typeface="+mn-lt"/>
                <a:ea typeface="+mn-ea"/>
                <a:cs typeface="+mn-cs"/>
              </a:defRPr>
            </a:lvl1pPr>
          </a:lstStyle>
          <a:p>
            <a:r>
              <a:rPr lang="en-US" smtClean="0"/>
              <a:t>Click icon to add picture</a:t>
            </a:r>
            <a:endParaRPr lang="en-GB" dirty="0"/>
          </a:p>
        </p:txBody>
      </p:sp>
      <p:sp>
        <p:nvSpPr>
          <p:cNvPr id="12" name="Picture Placeholder 20"/>
          <p:cNvSpPr>
            <a:spLocks noGrp="1"/>
          </p:cNvSpPr>
          <p:nvPr>
            <p:ph type="pic" sz="quarter" idx="16"/>
          </p:nvPr>
        </p:nvSpPr>
        <p:spPr>
          <a:xfrm>
            <a:off x="6086990" y="1447800"/>
            <a:ext cx="2599810" cy="2838456"/>
          </a:xfrm>
          <a:prstGeom prst="rect">
            <a:avLst/>
          </a:prstGeom>
        </p:spPr>
        <p:txBody>
          <a:bodyPr lIns="0" tIns="0" rIns="0" bIns="0">
            <a:normAutofit/>
          </a:bodyPr>
          <a:lstStyle>
            <a:lvl1pPr>
              <a:buNone/>
              <a:defRPr lang="en-GB" sz="1800" kern="1200" baseline="0" noProof="0" dirty="0" smtClean="0">
                <a:solidFill>
                  <a:schemeClr val="tx1"/>
                </a:solidFill>
                <a:latin typeface="+mn-lt"/>
                <a:ea typeface="+mn-ea"/>
                <a:cs typeface="+mn-cs"/>
              </a:defRPr>
            </a:lvl1pPr>
          </a:lstStyle>
          <a:p>
            <a:r>
              <a:rPr lang="en-US" smtClean="0"/>
              <a:t>Click icon to add picture</a:t>
            </a:r>
            <a:endParaRPr lang="en-GB" dirty="0"/>
          </a:p>
        </p:txBody>
      </p:sp>
      <p:sp>
        <p:nvSpPr>
          <p:cNvPr id="23" name="Content Placeholder 2"/>
          <p:cNvSpPr>
            <a:spLocks noGrp="1"/>
          </p:cNvSpPr>
          <p:nvPr>
            <p:ph idx="20" hasCustomPrompt="1"/>
          </p:nvPr>
        </p:nvSpPr>
        <p:spPr>
          <a:xfrm>
            <a:off x="3257793" y="4500569"/>
            <a:ext cx="2599200" cy="1587494"/>
          </a:xfrm>
          <a:prstGeom prst="rect">
            <a:avLst/>
          </a:prstGeom>
        </p:spPr>
        <p:txBody>
          <a:bodyPr lIns="0" tIns="0" rIns="0" bIns="0">
            <a:noAutofit/>
          </a:bodyPr>
          <a:lstStyle>
            <a:lvl1pPr marL="0" indent="0" algn="l" defTabSz="914400" rtl="0" eaLnBrk="1" latinLnBrk="0" hangingPunct="1">
              <a:spcBef>
                <a:spcPts val="600"/>
              </a:spcBef>
              <a:buClr>
                <a:schemeClr val="tx2"/>
              </a:buClr>
              <a:buSzPct val="120000"/>
              <a:buFont typeface="Verdana" pitchFamily="34" charset="0"/>
              <a:buNone/>
              <a:defRPr lang="en-GB" sz="1600" kern="1200" baseline="0" noProof="0" dirty="0" smtClean="0">
                <a:solidFill>
                  <a:schemeClr val="tx1"/>
                </a:solidFill>
                <a:latin typeface="+mn-lt"/>
                <a:ea typeface="+mn-ea"/>
                <a:cs typeface="+mn-cs"/>
              </a:defRPr>
            </a:lvl1pPr>
            <a:lvl2pPr marL="282575" indent="-282575">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smtClean="0"/>
              <a:t>Click to enter text</a:t>
            </a:r>
          </a:p>
          <a:p>
            <a:pPr lvl="1"/>
            <a:r>
              <a:rPr lang="en-GB" noProof="0" dirty="0" smtClean="0"/>
              <a:t>Bullet</a:t>
            </a:r>
          </a:p>
        </p:txBody>
      </p:sp>
      <p:sp>
        <p:nvSpPr>
          <p:cNvPr id="24" name="Content Placeholder 2"/>
          <p:cNvSpPr>
            <a:spLocks noGrp="1"/>
          </p:cNvSpPr>
          <p:nvPr>
            <p:ph idx="21" hasCustomPrompt="1"/>
          </p:nvPr>
        </p:nvSpPr>
        <p:spPr>
          <a:xfrm>
            <a:off x="6086990" y="4500569"/>
            <a:ext cx="2599200" cy="1587494"/>
          </a:xfrm>
          <a:prstGeom prst="rect">
            <a:avLst/>
          </a:prstGeom>
        </p:spPr>
        <p:txBody>
          <a:bodyPr lIns="0" tIns="0" rIns="0" bIns="0">
            <a:noAutofit/>
          </a:bodyPr>
          <a:lstStyle>
            <a:lvl1pPr marL="0" indent="0" algn="l" defTabSz="914400" rtl="0" eaLnBrk="1" latinLnBrk="0" hangingPunct="1">
              <a:spcBef>
                <a:spcPts val="600"/>
              </a:spcBef>
              <a:buClr>
                <a:schemeClr val="tx2"/>
              </a:buClr>
              <a:buSzPct val="120000"/>
              <a:buFont typeface="Verdana" pitchFamily="34" charset="0"/>
              <a:buNone/>
              <a:defRPr lang="en-GB" sz="1600" kern="1200" baseline="0" noProof="0" dirty="0" smtClean="0">
                <a:solidFill>
                  <a:schemeClr val="tx1"/>
                </a:solidFill>
                <a:latin typeface="+mn-lt"/>
                <a:ea typeface="+mn-ea"/>
                <a:cs typeface="+mn-cs"/>
              </a:defRPr>
            </a:lvl1pPr>
            <a:lvl2pPr marL="273050" indent="-273050">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smtClean="0"/>
              <a:t>Click to enter text</a:t>
            </a:r>
          </a:p>
          <a:p>
            <a:pPr lvl="1"/>
            <a:r>
              <a:rPr lang="en-GB" noProof="0" dirty="0" smtClean="0"/>
              <a:t>Bullet</a:t>
            </a:r>
          </a:p>
        </p:txBody>
      </p:sp>
      <p:sp>
        <p:nvSpPr>
          <p:cNvPr id="40"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smtClean="0"/>
              <a:t>Click to edit Master title style</a:t>
            </a:r>
            <a:endParaRPr lang="en-GB" noProof="0" dirty="0"/>
          </a:p>
        </p:txBody>
      </p:sp>
      <p:sp>
        <p:nvSpPr>
          <p:cNvPr id="29"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34" name="Slide Number Placeholder 5"/>
          <p:cNvSpPr txBox="1">
            <a:spLocks/>
          </p:cNvSpPr>
          <p:nvPr/>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17"/>
          <p:cNvGrpSpPr/>
          <p:nvPr/>
        </p:nvGrpSpPr>
        <p:grpSpPr>
          <a:xfrm>
            <a:off x="8204200" y="419100"/>
            <a:ext cx="480864" cy="463550"/>
            <a:chOff x="179512" y="1844824"/>
            <a:chExt cx="1944216" cy="1944216"/>
          </a:xfrm>
        </p:grpSpPr>
        <p:sp>
          <p:nvSpPr>
            <p:cNvPr id="20" name="Donut 19"/>
            <p:cNvSpPr/>
            <p:nvPr/>
          </p:nvSpPr>
          <p:spPr>
            <a:xfrm>
              <a:off x="179512" y="1844824"/>
              <a:ext cx="1944216" cy="1944216"/>
            </a:xfrm>
            <a:prstGeom prst="donut">
              <a:avLst>
                <a:gd name="adj" fmla="val 8226"/>
              </a:avLst>
            </a:prstGeom>
            <a:solidFill>
              <a:srgbClr val="33993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22"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
        <p:nvSpPr>
          <p:cNvPr id="15" name="Slide Number Placeholder 5"/>
          <p:cNvSpPr txBox="1">
            <a:spLocks/>
          </p:cNvSpPr>
          <p:nvPr userDrawn="1"/>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Large Image">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74663" y="5000635"/>
            <a:ext cx="8212137" cy="1087427"/>
          </a:xfrm>
          <a:prstGeom prst="rect">
            <a:avLst/>
          </a:prstGeom>
        </p:spPr>
        <p:txBody>
          <a:bodyPr lIns="0" tIns="0" rIns="0" bIns="0">
            <a:noAutofit/>
          </a:bodyPr>
          <a:lstStyle>
            <a:lvl1pPr marL="0" indent="0">
              <a:spcBef>
                <a:spcPts val="600"/>
              </a:spcBef>
              <a:buSzPct val="120000"/>
              <a:buFont typeface="Arial" pitchFamily="34" charset="0"/>
              <a:buNone/>
              <a:defRPr sz="1600" baseline="0">
                <a:solidFill>
                  <a:schemeClr val="tx1"/>
                </a:solidFill>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smtClean="0"/>
              <a:t>Click to enter text</a:t>
            </a:r>
          </a:p>
          <a:p>
            <a:pPr lvl="1"/>
            <a:r>
              <a:rPr lang="en-GB" noProof="0" dirty="0" smtClean="0"/>
              <a:t>Bullet</a:t>
            </a:r>
          </a:p>
        </p:txBody>
      </p:sp>
      <p:sp>
        <p:nvSpPr>
          <p:cNvPr id="21" name="Picture Placeholder 20"/>
          <p:cNvSpPr>
            <a:spLocks noGrp="1"/>
          </p:cNvSpPr>
          <p:nvPr>
            <p:ph type="pic" sz="quarter" idx="14"/>
          </p:nvPr>
        </p:nvSpPr>
        <p:spPr>
          <a:xfrm>
            <a:off x="457200" y="1447800"/>
            <a:ext cx="8258204" cy="3338522"/>
          </a:xfrm>
          <a:prstGeom prst="rect">
            <a:avLst/>
          </a:prstGeom>
        </p:spPr>
        <p:txBody>
          <a:bodyPr lIns="0" tIns="0" rIns="0" bIns="0">
            <a:normAutofit/>
          </a:bodyPr>
          <a:lstStyle>
            <a:lvl1pPr>
              <a:buNone/>
              <a:defRPr lang="en-GB" sz="1800" kern="1200" baseline="0" noProof="0" dirty="0" smtClean="0">
                <a:solidFill>
                  <a:schemeClr val="tx1"/>
                </a:solidFill>
                <a:latin typeface="+mn-lt"/>
                <a:ea typeface="+mn-ea"/>
                <a:cs typeface="+mn-cs"/>
              </a:defRPr>
            </a:lvl1pPr>
          </a:lstStyle>
          <a:p>
            <a:r>
              <a:rPr lang="en-US" smtClean="0"/>
              <a:t>Click icon to add picture</a:t>
            </a:r>
            <a:endParaRPr lang="en-GB" dirty="0"/>
          </a:p>
        </p:txBody>
      </p:sp>
      <p:sp>
        <p:nvSpPr>
          <p:cNvPr id="31"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smtClean="0"/>
              <a:t>Click to edit Master title style</a:t>
            </a:r>
            <a:endParaRPr lang="en-GB" noProof="0" dirty="0"/>
          </a:p>
        </p:txBody>
      </p:sp>
      <p:sp>
        <p:nvSpPr>
          <p:cNvPr id="22"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23" name="Slide Number Placeholder 5"/>
          <p:cNvSpPr txBox="1">
            <a:spLocks/>
          </p:cNvSpPr>
          <p:nvPr/>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9"/>
          <p:cNvGrpSpPr/>
          <p:nvPr/>
        </p:nvGrpSpPr>
        <p:grpSpPr>
          <a:xfrm>
            <a:off x="8204200" y="419100"/>
            <a:ext cx="480864" cy="463550"/>
            <a:chOff x="179512" y="1844824"/>
            <a:chExt cx="1944216" cy="1944216"/>
          </a:xfrm>
        </p:grpSpPr>
        <p:sp>
          <p:nvSpPr>
            <p:cNvPr id="14" name="Donut 13"/>
            <p:cNvSpPr/>
            <p:nvPr/>
          </p:nvSpPr>
          <p:spPr>
            <a:xfrm>
              <a:off x="179512" y="1844824"/>
              <a:ext cx="1944216" cy="1944216"/>
            </a:xfrm>
            <a:prstGeom prst="donut">
              <a:avLst>
                <a:gd name="adj" fmla="val 8226"/>
              </a:avLst>
            </a:prstGeom>
            <a:solidFill>
              <a:srgbClr val="33993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5"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
        <p:nvSpPr>
          <p:cNvPr id="10" name="Slide Number Placeholder 5"/>
          <p:cNvSpPr txBox="1">
            <a:spLocks/>
          </p:cNvSpPr>
          <p:nvPr userDrawn="1"/>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side small graphic ">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457200" y="1447800"/>
            <a:ext cx="6256338" cy="4630882"/>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Slide Number Placeholder 5"/>
          <p:cNvSpPr>
            <a:spLocks noGrp="1"/>
          </p:cNvSpPr>
          <p:nvPr>
            <p:ph type="sldNum" sz="quarter" idx="12"/>
          </p:nvPr>
        </p:nvSpPr>
        <p:spPr>
          <a:xfrm>
            <a:off x="7941732" y="6419850"/>
            <a:ext cx="778457" cy="163513"/>
          </a:xfrm>
          <a:prstGeom prst="rect">
            <a:avLst/>
          </a:prstGeom>
        </p:spPr>
        <p:txBody>
          <a:bodyPr wrap="none" lIns="0" tIns="0" rIns="0" bIns="0" anchor="b" anchorCtr="0">
            <a:noAutofit/>
          </a:bodyPr>
          <a:lstStyle>
            <a:lvl1pPr algn="r">
              <a:defRPr sz="900">
                <a:solidFill>
                  <a:schemeClr val="tx1"/>
                </a:solidFill>
              </a:defRPr>
            </a:lvl1pPr>
          </a:lstStyle>
          <a:p>
            <a:r>
              <a:rPr lang="en-GB" smtClean="0"/>
              <a:t>No. </a:t>
            </a:r>
            <a:fld id="{525A3C56-E491-49B2-93F3-63532DF516BC}" type="slidenum">
              <a:rPr lang="en-GB" smtClean="0"/>
              <a:pPr/>
              <a:t>‹#›</a:t>
            </a:fld>
            <a:endParaRPr lang="en-GB" dirty="0"/>
          </a:p>
        </p:txBody>
      </p:sp>
      <p:sp>
        <p:nvSpPr>
          <p:cNvPr id="30" name="Title 1"/>
          <p:cNvSpPr>
            <a:spLocks noGrp="1"/>
          </p:cNvSpPr>
          <p:nvPr>
            <p:ph type="title"/>
          </p:nvPr>
        </p:nvSpPr>
        <p:spPr>
          <a:xfrm>
            <a:off x="474663" y="266400"/>
            <a:ext cx="7451725" cy="785818"/>
          </a:xfrm>
        </p:spPr>
        <p:txBody>
          <a:bodyPr lIns="0" tIns="0" rIns="0" bIns="0" anchor="b" anchorCtr="0">
            <a:noAutofit/>
          </a:bodyPr>
          <a:lstStyle>
            <a:lvl1pPr>
              <a:defRPr sz="2400" b="0"/>
            </a:lvl1pPr>
          </a:lstStyle>
          <a:p>
            <a:r>
              <a:rPr lang="en-US" noProof="0" smtClean="0"/>
              <a:t>Click to edit Master title style</a:t>
            </a:r>
            <a:endParaRPr lang="en-GB" noProof="0" dirty="0"/>
          </a:p>
        </p:txBody>
      </p:sp>
      <p:sp>
        <p:nvSpPr>
          <p:cNvPr id="10"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12" name="Picture Placeholder 11"/>
          <p:cNvSpPr>
            <a:spLocks noGrp="1"/>
          </p:cNvSpPr>
          <p:nvPr>
            <p:ph type="pic" sz="quarter" idx="23" hasCustomPrompt="1"/>
          </p:nvPr>
        </p:nvSpPr>
        <p:spPr>
          <a:xfrm>
            <a:off x="6854825" y="1446212"/>
            <a:ext cx="1844675" cy="46497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mn-lt"/>
                <a:ea typeface="+mn-ea"/>
                <a:cs typeface="+mn-cs"/>
              </a:defRPr>
            </a:lvl1pPr>
          </a:lstStyle>
          <a:p>
            <a:r>
              <a:rPr lang="en-AU" dirty="0" smtClean="0"/>
              <a:t>Text</a:t>
            </a:r>
            <a:endParaRPr lang="en-AU" dirty="0"/>
          </a:p>
        </p:txBody>
      </p:sp>
      <p:grpSp>
        <p:nvGrpSpPr>
          <p:cNvPr id="2" name="Group 14"/>
          <p:cNvGrpSpPr/>
          <p:nvPr/>
        </p:nvGrpSpPr>
        <p:grpSpPr>
          <a:xfrm>
            <a:off x="8204200" y="419100"/>
            <a:ext cx="480864" cy="463550"/>
            <a:chOff x="179512" y="1844824"/>
            <a:chExt cx="1944216" cy="1944216"/>
          </a:xfrm>
        </p:grpSpPr>
        <p:sp>
          <p:nvSpPr>
            <p:cNvPr id="16" name="Donut 15"/>
            <p:cNvSpPr/>
            <p:nvPr/>
          </p:nvSpPr>
          <p:spPr>
            <a:xfrm>
              <a:off x="179512" y="1844824"/>
              <a:ext cx="1944216" cy="1944216"/>
            </a:xfrm>
            <a:prstGeom prst="donut">
              <a:avLst>
                <a:gd name="adj" fmla="val 8226"/>
              </a:avLst>
            </a:prstGeom>
            <a:solidFill>
              <a:srgbClr val="33993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8"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side graphic ">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457200" y="1447800"/>
            <a:ext cx="3948113" cy="4630882"/>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Slide Number Placeholder 5"/>
          <p:cNvSpPr>
            <a:spLocks noGrp="1"/>
          </p:cNvSpPr>
          <p:nvPr>
            <p:ph type="sldNum" sz="quarter" idx="12"/>
          </p:nvPr>
        </p:nvSpPr>
        <p:spPr>
          <a:xfrm>
            <a:off x="7941732" y="6419850"/>
            <a:ext cx="778457" cy="163513"/>
          </a:xfrm>
          <a:prstGeom prst="rect">
            <a:avLst/>
          </a:prstGeom>
        </p:spPr>
        <p:txBody>
          <a:bodyPr wrap="none" lIns="0" tIns="0" rIns="0" bIns="0" anchor="b" anchorCtr="0">
            <a:noAutofit/>
          </a:bodyPr>
          <a:lstStyle>
            <a:lvl1pPr algn="r">
              <a:defRPr sz="900">
                <a:solidFill>
                  <a:schemeClr val="tx1"/>
                </a:solidFill>
              </a:defRPr>
            </a:lvl1pPr>
          </a:lstStyle>
          <a:p>
            <a:r>
              <a:rPr lang="en-GB" smtClean="0"/>
              <a:t>No. </a:t>
            </a:r>
            <a:fld id="{525A3C56-E491-49B2-93F3-63532DF516BC}" type="slidenum">
              <a:rPr lang="en-GB" smtClean="0"/>
              <a:pPr/>
              <a:t>‹#›</a:t>
            </a:fld>
            <a:endParaRPr lang="en-GB" dirty="0"/>
          </a:p>
        </p:txBody>
      </p:sp>
      <p:sp>
        <p:nvSpPr>
          <p:cNvPr id="30" name="Title 1"/>
          <p:cNvSpPr>
            <a:spLocks noGrp="1"/>
          </p:cNvSpPr>
          <p:nvPr>
            <p:ph type="title"/>
          </p:nvPr>
        </p:nvSpPr>
        <p:spPr>
          <a:xfrm>
            <a:off x="474663" y="266400"/>
            <a:ext cx="7451725" cy="785818"/>
          </a:xfrm>
        </p:spPr>
        <p:txBody>
          <a:bodyPr lIns="0" tIns="0" rIns="0" bIns="0" anchor="b" anchorCtr="0">
            <a:noAutofit/>
          </a:bodyPr>
          <a:lstStyle>
            <a:lvl1pPr>
              <a:defRPr sz="2400" b="0"/>
            </a:lvl1pPr>
          </a:lstStyle>
          <a:p>
            <a:r>
              <a:rPr lang="en-US" noProof="0" smtClean="0"/>
              <a:t>Click to edit Master title style</a:t>
            </a:r>
            <a:endParaRPr lang="en-GB" noProof="0" dirty="0"/>
          </a:p>
        </p:txBody>
      </p:sp>
      <p:sp>
        <p:nvSpPr>
          <p:cNvPr id="10"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12" name="Picture Placeholder 11"/>
          <p:cNvSpPr>
            <a:spLocks noGrp="1"/>
          </p:cNvSpPr>
          <p:nvPr>
            <p:ph type="pic" sz="quarter" idx="23" hasCustomPrompt="1"/>
          </p:nvPr>
        </p:nvSpPr>
        <p:spPr>
          <a:xfrm>
            <a:off x="4762500" y="1446212"/>
            <a:ext cx="3937001" cy="46497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mn-lt"/>
                <a:ea typeface="+mn-ea"/>
                <a:cs typeface="+mn-cs"/>
              </a:defRPr>
            </a:lvl1pPr>
          </a:lstStyle>
          <a:p>
            <a:r>
              <a:rPr lang="en-AU" dirty="0" smtClean="0"/>
              <a:t>Text</a:t>
            </a:r>
            <a:endParaRPr lang="en-AU" dirty="0"/>
          </a:p>
        </p:txBody>
      </p:sp>
      <p:grpSp>
        <p:nvGrpSpPr>
          <p:cNvPr id="2" name="Group 15"/>
          <p:cNvGrpSpPr/>
          <p:nvPr/>
        </p:nvGrpSpPr>
        <p:grpSpPr>
          <a:xfrm>
            <a:off x="8204200" y="419100"/>
            <a:ext cx="480864" cy="463550"/>
            <a:chOff x="179512" y="1844824"/>
            <a:chExt cx="1944216" cy="1944216"/>
          </a:xfrm>
        </p:grpSpPr>
        <p:sp>
          <p:nvSpPr>
            <p:cNvPr id="18" name="Donut 17"/>
            <p:cNvSpPr/>
            <p:nvPr/>
          </p:nvSpPr>
          <p:spPr>
            <a:xfrm>
              <a:off x="179512" y="1844824"/>
              <a:ext cx="1944216" cy="1944216"/>
            </a:xfrm>
            <a:prstGeom prst="donut">
              <a:avLst>
                <a:gd name="adj" fmla="val 8226"/>
              </a:avLst>
            </a:prstGeom>
            <a:solidFill>
              <a:srgbClr val="33993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9"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4762499" y="1447800"/>
            <a:ext cx="3924301" cy="4630882"/>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7" name="Slide Number Placeholder 5"/>
          <p:cNvSpPr>
            <a:spLocks noGrp="1"/>
          </p:cNvSpPr>
          <p:nvPr>
            <p:ph type="sldNum" sz="quarter" idx="12"/>
          </p:nvPr>
        </p:nvSpPr>
        <p:spPr>
          <a:xfrm>
            <a:off x="7941732" y="6419850"/>
            <a:ext cx="778457" cy="163513"/>
          </a:xfrm>
          <a:prstGeom prst="rect">
            <a:avLst/>
          </a:prstGeom>
        </p:spPr>
        <p:txBody>
          <a:bodyPr wrap="none" lIns="0" tIns="0" rIns="0" bIns="0" anchor="b" anchorCtr="0">
            <a:noAutofit/>
          </a:bodyPr>
          <a:lstStyle>
            <a:lvl1pPr algn="r">
              <a:defRPr sz="900">
                <a:solidFill>
                  <a:schemeClr val="tx1"/>
                </a:solidFill>
              </a:defRPr>
            </a:lvl1pPr>
          </a:lstStyle>
          <a:p>
            <a:r>
              <a:rPr lang="en-GB" smtClean="0"/>
              <a:t>No. </a:t>
            </a:r>
            <a:fld id="{525A3C56-E491-49B2-93F3-63532DF516BC}" type="slidenum">
              <a:rPr lang="en-GB" smtClean="0"/>
              <a:pPr/>
              <a:t>‹#›</a:t>
            </a:fld>
            <a:endParaRPr lang="en-GB" dirty="0"/>
          </a:p>
        </p:txBody>
      </p:sp>
      <p:sp>
        <p:nvSpPr>
          <p:cNvPr id="30" name="Title 1"/>
          <p:cNvSpPr>
            <a:spLocks noGrp="1"/>
          </p:cNvSpPr>
          <p:nvPr>
            <p:ph type="title"/>
          </p:nvPr>
        </p:nvSpPr>
        <p:spPr>
          <a:xfrm>
            <a:off x="474663" y="266400"/>
            <a:ext cx="7451725" cy="785818"/>
          </a:xfrm>
        </p:spPr>
        <p:txBody>
          <a:bodyPr lIns="0" tIns="0" rIns="0" bIns="0" anchor="b" anchorCtr="0">
            <a:noAutofit/>
          </a:bodyPr>
          <a:lstStyle>
            <a:lvl1pPr>
              <a:defRPr sz="2400" b="0"/>
            </a:lvl1pPr>
          </a:lstStyle>
          <a:p>
            <a:r>
              <a:rPr lang="en-US" noProof="0" smtClean="0"/>
              <a:t>Click to edit Master title style</a:t>
            </a:r>
            <a:endParaRPr lang="en-GB" noProof="0" dirty="0"/>
          </a:p>
        </p:txBody>
      </p:sp>
      <p:sp>
        <p:nvSpPr>
          <p:cNvPr id="10"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12" name="Picture Placeholder 11"/>
          <p:cNvSpPr>
            <a:spLocks noGrp="1"/>
          </p:cNvSpPr>
          <p:nvPr>
            <p:ph type="pic" sz="quarter" idx="23" hasCustomPrompt="1"/>
          </p:nvPr>
        </p:nvSpPr>
        <p:spPr>
          <a:xfrm>
            <a:off x="474663" y="1446212"/>
            <a:ext cx="3930650" cy="46497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mn-lt"/>
                <a:ea typeface="+mn-ea"/>
                <a:cs typeface="+mn-cs"/>
              </a:defRPr>
            </a:lvl1pPr>
          </a:lstStyle>
          <a:p>
            <a:r>
              <a:rPr lang="en-AU" dirty="0" smtClean="0"/>
              <a:t>Text</a:t>
            </a:r>
            <a:endParaRPr lang="en-AU" dirty="0"/>
          </a:p>
        </p:txBody>
      </p:sp>
      <p:grpSp>
        <p:nvGrpSpPr>
          <p:cNvPr id="2" name="Group 14"/>
          <p:cNvGrpSpPr/>
          <p:nvPr/>
        </p:nvGrpSpPr>
        <p:grpSpPr>
          <a:xfrm>
            <a:off x="8204200" y="419100"/>
            <a:ext cx="480864" cy="463550"/>
            <a:chOff x="179512" y="1844824"/>
            <a:chExt cx="1944216" cy="1944216"/>
          </a:xfrm>
        </p:grpSpPr>
        <p:sp>
          <p:nvSpPr>
            <p:cNvPr id="16" name="Donut 15"/>
            <p:cNvSpPr/>
            <p:nvPr/>
          </p:nvSpPr>
          <p:spPr>
            <a:xfrm>
              <a:off x="179512" y="1844824"/>
              <a:ext cx="1944216" cy="1944216"/>
            </a:xfrm>
            <a:prstGeom prst="donut">
              <a:avLst>
                <a:gd name="adj" fmla="val 8226"/>
              </a:avLst>
            </a:prstGeom>
            <a:solidFill>
              <a:srgbClr val="33993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8"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wo Content Picture">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457201" y="2563738"/>
            <a:ext cx="3932238" cy="3513933"/>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30"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smtClean="0"/>
              <a:t>Click to edit Master title style</a:t>
            </a:r>
            <a:endParaRPr lang="en-GB" noProof="0" dirty="0"/>
          </a:p>
        </p:txBody>
      </p:sp>
      <p:sp>
        <p:nvSpPr>
          <p:cNvPr id="18" name="Content Placeholder 20"/>
          <p:cNvSpPr>
            <a:spLocks noGrp="1"/>
          </p:cNvSpPr>
          <p:nvPr>
            <p:ph sz="quarter" idx="23"/>
          </p:nvPr>
        </p:nvSpPr>
        <p:spPr>
          <a:xfrm>
            <a:off x="4767262" y="2563738"/>
            <a:ext cx="3931200" cy="3513933"/>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8"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29" name="Slide Number Placeholder 5"/>
          <p:cNvSpPr txBox="1">
            <a:spLocks/>
          </p:cNvSpPr>
          <p:nvPr/>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0"/>
          <p:cNvSpPr>
            <a:spLocks noGrp="1"/>
          </p:cNvSpPr>
          <p:nvPr>
            <p:ph sz="quarter" idx="24"/>
          </p:nvPr>
        </p:nvSpPr>
        <p:spPr>
          <a:xfrm>
            <a:off x="457200" y="1455738"/>
            <a:ext cx="8242299" cy="860171"/>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smtClean="0"/>
              <a:t>Click to edit Master text styles</a:t>
            </a:r>
          </a:p>
          <a:p>
            <a:pPr lvl="1"/>
            <a:r>
              <a:rPr lang="en-US" smtClean="0"/>
              <a:t>Second level</a:t>
            </a:r>
          </a:p>
        </p:txBody>
      </p:sp>
      <p:grpSp>
        <p:nvGrpSpPr>
          <p:cNvPr id="2" name="Group 10"/>
          <p:cNvGrpSpPr/>
          <p:nvPr/>
        </p:nvGrpSpPr>
        <p:grpSpPr>
          <a:xfrm>
            <a:off x="8204200" y="419100"/>
            <a:ext cx="480864" cy="463550"/>
            <a:chOff x="179512" y="1844824"/>
            <a:chExt cx="1944216" cy="1944216"/>
          </a:xfrm>
        </p:grpSpPr>
        <p:sp>
          <p:nvSpPr>
            <p:cNvPr id="15" name="Donut 14"/>
            <p:cNvSpPr/>
            <p:nvPr/>
          </p:nvSpPr>
          <p:spPr>
            <a:xfrm>
              <a:off x="179512" y="1844824"/>
              <a:ext cx="1944216" cy="1944216"/>
            </a:xfrm>
            <a:prstGeom prst="donut">
              <a:avLst>
                <a:gd name="adj" fmla="val 8226"/>
              </a:avLst>
            </a:prstGeom>
            <a:solidFill>
              <a:srgbClr val="33993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6"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
        <p:nvSpPr>
          <p:cNvPr id="11" name="Slide Number Placeholder 5"/>
          <p:cNvSpPr txBox="1">
            <a:spLocks/>
          </p:cNvSpPr>
          <p:nvPr userDrawn="1"/>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74663" y="1455739"/>
            <a:ext cx="8212137" cy="330332"/>
          </a:xfrm>
          <a:prstGeom prst="rect">
            <a:avLst/>
          </a:prstGeom>
        </p:spPr>
        <p:txBody>
          <a:bodyPr lIns="0" tIns="0" rIns="0" bIns="0">
            <a:noAutofit/>
          </a:bodyPr>
          <a:lstStyle>
            <a:lvl1pPr marL="0" indent="0">
              <a:spcBef>
                <a:spcPts val="600"/>
              </a:spcBef>
              <a:buSzPct val="120000"/>
              <a:buFont typeface="Arial" pitchFamily="34" charset="0"/>
              <a:buNone/>
              <a:defRPr sz="1600" baseline="0">
                <a:solidFill>
                  <a:schemeClr val="tx1"/>
                </a:solidFill>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smtClean="0"/>
              <a:t>Click to enter text</a:t>
            </a:r>
          </a:p>
        </p:txBody>
      </p:sp>
      <p:sp>
        <p:nvSpPr>
          <p:cNvPr id="21" name="Picture Placeholder 20"/>
          <p:cNvSpPr>
            <a:spLocks noGrp="1"/>
          </p:cNvSpPr>
          <p:nvPr>
            <p:ph type="pic" sz="quarter" idx="14"/>
          </p:nvPr>
        </p:nvSpPr>
        <p:spPr>
          <a:xfrm>
            <a:off x="457200" y="1862983"/>
            <a:ext cx="8258204" cy="4233017"/>
          </a:xfrm>
          <a:prstGeom prst="rect">
            <a:avLst/>
          </a:prstGeom>
        </p:spPr>
        <p:txBody>
          <a:bodyPr lIns="0" tIns="0" rIns="0" bIns="0">
            <a:normAutofit/>
          </a:bodyPr>
          <a:lstStyle>
            <a:lvl1pPr>
              <a:buNone/>
              <a:defRPr lang="en-GB" sz="1800" kern="1200" baseline="0" noProof="0" dirty="0" smtClean="0">
                <a:solidFill>
                  <a:schemeClr val="tx1"/>
                </a:solidFill>
                <a:latin typeface="+mn-lt"/>
                <a:ea typeface="+mn-ea"/>
                <a:cs typeface="+mn-cs"/>
              </a:defRPr>
            </a:lvl1pPr>
          </a:lstStyle>
          <a:p>
            <a:r>
              <a:rPr lang="en-US" smtClean="0"/>
              <a:t>Click icon to add picture</a:t>
            </a:r>
            <a:endParaRPr lang="en-GB" dirty="0"/>
          </a:p>
        </p:txBody>
      </p:sp>
      <p:sp>
        <p:nvSpPr>
          <p:cNvPr id="31"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smtClean="0"/>
              <a:t>Click to edit Master title style</a:t>
            </a:r>
            <a:endParaRPr lang="en-GB" noProof="0" dirty="0"/>
          </a:p>
        </p:txBody>
      </p:sp>
      <p:sp>
        <p:nvSpPr>
          <p:cNvPr id="22"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23" name="Slide Number Placeholder 5"/>
          <p:cNvSpPr txBox="1">
            <a:spLocks/>
          </p:cNvSpPr>
          <p:nvPr/>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9"/>
          <p:cNvGrpSpPr/>
          <p:nvPr/>
        </p:nvGrpSpPr>
        <p:grpSpPr>
          <a:xfrm>
            <a:off x="8204200" y="419100"/>
            <a:ext cx="480864" cy="463550"/>
            <a:chOff x="179512" y="1844824"/>
            <a:chExt cx="1944216" cy="1944216"/>
          </a:xfrm>
        </p:grpSpPr>
        <p:sp>
          <p:nvSpPr>
            <p:cNvPr id="14" name="Donut 13"/>
            <p:cNvSpPr/>
            <p:nvPr/>
          </p:nvSpPr>
          <p:spPr>
            <a:xfrm>
              <a:off x="179512" y="1844824"/>
              <a:ext cx="1944216" cy="1944216"/>
            </a:xfrm>
            <a:prstGeom prst="donut">
              <a:avLst>
                <a:gd name="adj" fmla="val 8226"/>
              </a:avLst>
            </a:prstGeom>
            <a:solidFill>
              <a:srgbClr val="33993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5"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
        <p:nvSpPr>
          <p:cNvPr id="10" name="Slide Number Placeholder 5"/>
          <p:cNvSpPr txBox="1">
            <a:spLocks/>
          </p:cNvSpPr>
          <p:nvPr userDrawn="1"/>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Quotation page ">
    <p:spTree>
      <p:nvGrpSpPr>
        <p:cNvPr id="1" name=""/>
        <p:cNvGrpSpPr/>
        <p:nvPr/>
      </p:nvGrpSpPr>
      <p:grpSpPr>
        <a:xfrm>
          <a:off x="0" y="0"/>
          <a:ext cx="0" cy="0"/>
          <a:chOff x="0" y="0"/>
          <a:chExt cx="0" cy="0"/>
        </a:xfrm>
      </p:grpSpPr>
      <p:sp>
        <p:nvSpPr>
          <p:cNvPr id="2" name="Title 1"/>
          <p:cNvSpPr>
            <a:spLocks noGrp="1"/>
          </p:cNvSpPr>
          <p:nvPr>
            <p:ph type="ctrTitle"/>
          </p:nvPr>
        </p:nvSpPr>
        <p:spPr>
          <a:xfrm>
            <a:off x="1714480" y="2751892"/>
            <a:ext cx="5715040" cy="1354217"/>
          </a:xfrm>
        </p:spPr>
        <p:txBody>
          <a:bodyPr wrap="square" lIns="0" tIns="0" rIns="0" bIns="0">
            <a:spAutoFit/>
          </a:bodyPr>
          <a:lstStyle>
            <a:lvl1pPr algn="l">
              <a:defRPr sz="4400" baseline="0">
                <a:solidFill>
                  <a:schemeClr val="tx1"/>
                </a:solidFill>
              </a:defRPr>
            </a:lvl1pPr>
          </a:lstStyle>
          <a:p>
            <a:r>
              <a:rPr lang="en-US" noProof="0" smtClean="0"/>
              <a:t>Click to edit Master title style</a:t>
            </a:r>
            <a:endParaRPr lang="en-GB" noProof="0"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ation page solid">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1714480" y="2751892"/>
            <a:ext cx="5715040" cy="1354217"/>
          </a:xfrm>
        </p:spPr>
        <p:txBody>
          <a:bodyPr wrap="square" lIns="0" tIns="0" rIns="0" bIns="0">
            <a:spAutoFit/>
          </a:bodyPr>
          <a:lstStyle>
            <a:lvl1pPr algn="l">
              <a:defRPr sz="4400" baseline="0">
                <a:solidFill>
                  <a:schemeClr val="tx1"/>
                </a:solidFill>
              </a:defRPr>
            </a:lvl1pPr>
          </a:lstStyle>
          <a:p>
            <a:r>
              <a:rPr lang="en-US" noProof="0" smtClean="0"/>
              <a:t>Click to edit Master title style</a:t>
            </a:r>
            <a:endParaRPr lang="en-GB"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8956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13954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5CB9C3-57C2-4A12-BE03-C794C420DE8D}" type="datetimeFigureOut">
              <a:rPr lang="en-GB" smtClean="0"/>
              <a:pPr/>
              <a:t>05/02/2016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4B3D9A-5381-413F-8BD1-17ED853980B7}" type="slidenum">
              <a:rPr lang="en-GB" smtClean="0"/>
              <a:pPr/>
              <a:t>‹#›</a:t>
            </a:fld>
            <a:endParaRPr lang="en-GB"/>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3" name="Slide Number Placeholder 5"/>
          <p:cNvSpPr txBox="1">
            <a:spLocks/>
          </p:cNvSpPr>
          <p:nvPr/>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5"/>
          <p:cNvSpPr txBox="1">
            <a:spLocks/>
          </p:cNvSpPr>
          <p:nvPr userDrawn="1"/>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1" name="Content Placeholder 20" descr="Content Placeholder 20"/>
          <p:cNvSpPr>
            <a:spLocks noGrp="1"/>
          </p:cNvSpPr>
          <p:nvPr>
            <p:ph sz="quarter" idx="17"/>
          </p:nvPr>
        </p:nvSpPr>
        <p:spPr>
          <a:xfrm>
            <a:off x="457200" y="1447800"/>
            <a:ext cx="8215312" cy="4630882"/>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17" name="Slide Number Placeholder 5" descr="Slide Number Placeholder 5"/>
          <p:cNvSpPr>
            <a:spLocks noGrp="1"/>
          </p:cNvSpPr>
          <p:nvPr>
            <p:ph type="sldNum" sz="quarter" idx="12"/>
          </p:nvPr>
        </p:nvSpPr>
        <p:spPr>
          <a:xfrm>
            <a:off x="7941732" y="6419850"/>
            <a:ext cx="778457" cy="163513"/>
          </a:xfrm>
          <a:prstGeom prst="rect">
            <a:avLst/>
          </a:prstGeom>
        </p:spPr>
        <p:txBody>
          <a:bodyPr wrap="none" lIns="0" tIns="0" rIns="0" bIns="0" anchor="b" anchorCtr="0">
            <a:noAutofit/>
          </a:bodyPr>
          <a:lstStyle>
            <a:lvl1pPr algn="r">
              <a:defRPr sz="900">
                <a:solidFill>
                  <a:schemeClr val="tx1"/>
                </a:solidFill>
              </a:defRPr>
            </a:lvl1pPr>
          </a:lstStyle>
          <a:p>
            <a:r>
              <a:rPr lang="en-GB" smtClean="0"/>
              <a:t>No. </a:t>
            </a:r>
            <a:fld id="{525A3C56-E491-49B2-93F3-63532DF516BC}" type="slidenum">
              <a:rPr lang="en-GB" smtClean="0"/>
              <a:pPr/>
              <a:t>‹#›</a:t>
            </a:fld>
            <a:endParaRPr lang="en-GB" dirty="0"/>
          </a:p>
        </p:txBody>
      </p:sp>
      <p:sp>
        <p:nvSpPr>
          <p:cNvPr id="30" name="Title 1" descr="Title 1"/>
          <p:cNvSpPr>
            <a:spLocks noGrp="1"/>
          </p:cNvSpPr>
          <p:nvPr>
            <p:ph type="title"/>
          </p:nvPr>
        </p:nvSpPr>
        <p:spPr>
          <a:xfrm>
            <a:off x="474663" y="266400"/>
            <a:ext cx="7451725" cy="785818"/>
          </a:xfrm>
        </p:spPr>
        <p:txBody>
          <a:bodyPr lIns="0" tIns="0" rIns="0" bIns="0" anchor="b" anchorCtr="0">
            <a:noAutofit/>
          </a:bodyPr>
          <a:lstStyle>
            <a:lvl1pPr>
              <a:defRPr sz="2400" b="0"/>
            </a:lvl1pPr>
          </a:lstStyle>
          <a:p>
            <a:r>
              <a:rPr lang="en-GB" noProof="0" smtClean="0"/>
              <a:t>Click to edit Master title style</a:t>
            </a:r>
            <a:endParaRPr lang="en-GB" noProof="0" dirty="0"/>
          </a:p>
        </p:txBody>
      </p:sp>
      <p:sp>
        <p:nvSpPr>
          <p:cNvPr id="10" name="Footer Placeholder 25" descr="Footer Placeholder 25"/>
          <p:cNvSpPr>
            <a:spLocks noGrp="1"/>
          </p:cNvSpPr>
          <p:nvPr>
            <p:ph type="ftr" sz="quarter" idx="22"/>
          </p:nvPr>
        </p:nvSpPr>
        <p:spPr>
          <a:xfrm>
            <a:off x="4005263" y="6419850"/>
            <a:ext cx="3665920"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grpSp>
        <p:nvGrpSpPr>
          <p:cNvPr id="11" name="Group 10"/>
          <p:cNvGrpSpPr/>
          <p:nvPr userDrawn="1"/>
        </p:nvGrpSpPr>
        <p:grpSpPr>
          <a:xfrm>
            <a:off x="8204200" y="419100"/>
            <a:ext cx="480864" cy="463550"/>
            <a:chOff x="179512" y="1844824"/>
            <a:chExt cx="1944216" cy="1944216"/>
          </a:xfrm>
        </p:grpSpPr>
        <p:sp>
          <p:nvSpPr>
            <p:cNvPr id="12" name="Donut 11"/>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and Content with logo">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457200" y="1447800"/>
            <a:ext cx="8215312" cy="4630882"/>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Slide Number Placeholder 5"/>
          <p:cNvSpPr>
            <a:spLocks noGrp="1"/>
          </p:cNvSpPr>
          <p:nvPr>
            <p:ph type="sldNum" sz="quarter" idx="12"/>
          </p:nvPr>
        </p:nvSpPr>
        <p:spPr>
          <a:xfrm>
            <a:off x="7941732" y="6419850"/>
            <a:ext cx="778457" cy="163513"/>
          </a:xfrm>
          <a:prstGeom prst="rect">
            <a:avLst/>
          </a:prstGeom>
        </p:spPr>
        <p:txBody>
          <a:bodyPr wrap="none" lIns="0" tIns="0" rIns="0" bIns="0" anchor="b" anchorCtr="0">
            <a:noAutofit/>
          </a:bodyPr>
          <a:lstStyle>
            <a:lvl1pPr algn="r">
              <a:defRPr sz="900">
                <a:solidFill>
                  <a:schemeClr val="tx1"/>
                </a:solidFill>
              </a:defRPr>
            </a:lvl1pPr>
          </a:lstStyle>
          <a:p>
            <a:r>
              <a:rPr lang="en-GB" smtClean="0"/>
              <a:t>No. </a:t>
            </a:r>
            <a:fld id="{525A3C56-E491-49B2-93F3-63532DF516BC}" type="slidenum">
              <a:rPr lang="en-GB" smtClean="0"/>
              <a:pPr/>
              <a:t>‹#›</a:t>
            </a:fld>
            <a:endParaRPr lang="en-GB" dirty="0"/>
          </a:p>
        </p:txBody>
      </p:sp>
      <p:sp>
        <p:nvSpPr>
          <p:cNvPr id="30" name="Title 1"/>
          <p:cNvSpPr>
            <a:spLocks noGrp="1"/>
          </p:cNvSpPr>
          <p:nvPr>
            <p:ph type="title"/>
          </p:nvPr>
        </p:nvSpPr>
        <p:spPr>
          <a:xfrm>
            <a:off x="474662" y="266400"/>
            <a:ext cx="7451725" cy="785818"/>
          </a:xfrm>
        </p:spPr>
        <p:txBody>
          <a:bodyPr lIns="0" tIns="0" rIns="0" bIns="0" anchor="b" anchorCtr="0">
            <a:noAutofit/>
          </a:bodyPr>
          <a:lstStyle>
            <a:lvl1pPr>
              <a:defRPr sz="2400" b="0"/>
            </a:lvl1pPr>
          </a:lstStyle>
          <a:p>
            <a:r>
              <a:rPr lang="en-US" noProof="0" smtClean="0"/>
              <a:t>Click to edit Master title style</a:t>
            </a:r>
            <a:endParaRPr lang="en-GB" noProof="0" dirty="0"/>
          </a:p>
        </p:txBody>
      </p:sp>
      <p:sp>
        <p:nvSpPr>
          <p:cNvPr id="10"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grpSp>
        <p:nvGrpSpPr>
          <p:cNvPr id="11" name="Group 10"/>
          <p:cNvGrpSpPr/>
          <p:nvPr userDrawn="1"/>
        </p:nvGrpSpPr>
        <p:grpSpPr>
          <a:xfrm>
            <a:off x="8204200" y="419100"/>
            <a:ext cx="480864" cy="463550"/>
            <a:chOff x="179512" y="1844824"/>
            <a:chExt cx="1944216" cy="1944216"/>
          </a:xfrm>
        </p:grpSpPr>
        <p:sp>
          <p:nvSpPr>
            <p:cNvPr id="12" name="Donut 11"/>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two">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457201" y="1447800"/>
            <a:ext cx="3932238" cy="4629871"/>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smtClean="0"/>
              <a:t>Click to edit Master title style</a:t>
            </a:r>
            <a:endParaRPr lang="en-GB" noProof="0" dirty="0"/>
          </a:p>
        </p:txBody>
      </p:sp>
      <p:sp>
        <p:nvSpPr>
          <p:cNvPr id="18" name="Content Placeholder 20"/>
          <p:cNvSpPr>
            <a:spLocks noGrp="1"/>
          </p:cNvSpPr>
          <p:nvPr>
            <p:ph sz="quarter" idx="23"/>
          </p:nvPr>
        </p:nvSpPr>
        <p:spPr>
          <a:xfrm>
            <a:off x="4767262" y="1447800"/>
            <a:ext cx="3931200" cy="4629871"/>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29" name="Slide Number Placeholder 5"/>
          <p:cNvSpPr txBox="1">
            <a:spLocks/>
          </p:cNvSpPr>
          <p:nvPr userDrawn="1"/>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1" name="Group 10"/>
          <p:cNvGrpSpPr/>
          <p:nvPr userDrawn="1"/>
        </p:nvGrpSpPr>
        <p:grpSpPr>
          <a:xfrm>
            <a:off x="8204200" y="419100"/>
            <a:ext cx="480864" cy="463550"/>
            <a:chOff x="179512" y="1844824"/>
            <a:chExt cx="1944216" cy="1944216"/>
          </a:xfrm>
        </p:grpSpPr>
        <p:sp>
          <p:nvSpPr>
            <p:cNvPr id="12" name="Donut 11"/>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6"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smtClean="0"/>
              <a:t>Click to edit Master title style</a:t>
            </a:r>
            <a:endParaRPr lang="en-GB" noProof="0" dirty="0"/>
          </a:p>
        </p:txBody>
      </p:sp>
      <p:sp>
        <p:nvSpPr>
          <p:cNvPr id="17"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18" name="Slide Number Placeholder 5"/>
          <p:cNvSpPr txBox="1">
            <a:spLocks/>
          </p:cNvSpPr>
          <p:nvPr userDrawn="1"/>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9" name="Group 8"/>
          <p:cNvGrpSpPr/>
          <p:nvPr userDrawn="1"/>
        </p:nvGrpSpPr>
        <p:grpSpPr>
          <a:xfrm>
            <a:off x="8204200" y="419100"/>
            <a:ext cx="480864" cy="463550"/>
            <a:chOff x="179512" y="1844824"/>
            <a:chExt cx="1944216" cy="1944216"/>
          </a:xfrm>
        </p:grpSpPr>
        <p:sp>
          <p:nvSpPr>
            <p:cNvPr id="10" name="Donut 9"/>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1"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and Content - High Content slide">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457200" y="1447800"/>
            <a:ext cx="8215312" cy="4630882"/>
          </a:xfrm>
          <a:prstGeom prst="rect">
            <a:avLst/>
          </a:prstGeom>
        </p:spPr>
        <p:txBody>
          <a:bodyPr lIns="0" tIns="0" rIns="0" bIns="0"/>
          <a:lstStyle>
            <a:lvl1pPr marL="0" indent="0">
              <a:spcBef>
                <a:spcPts val="600"/>
              </a:spcBef>
              <a:buClr>
                <a:schemeClr val="tx2"/>
              </a:buClr>
              <a:buFont typeface="Verdana" pitchFamily="34" charset="0"/>
              <a:buNone/>
              <a:defRPr sz="1200">
                <a:solidFill>
                  <a:schemeClr val="tx1"/>
                </a:solidFill>
              </a:defRPr>
            </a:lvl1pPr>
            <a:lvl2pPr marL="216000" indent="-216000">
              <a:spcBef>
                <a:spcPts val="600"/>
              </a:spcBef>
              <a:buClr>
                <a:schemeClr val="tx2"/>
              </a:buClr>
              <a:buSzPct val="120000"/>
              <a:buFont typeface="Verdana" pitchFamily="34" charset="0"/>
              <a:buChar char="•"/>
              <a:defRPr sz="1200" baseline="0">
                <a:solidFill>
                  <a:schemeClr val="tx1"/>
                </a:solidFill>
              </a:defRPr>
            </a:lvl2pPr>
            <a:lvl3pPr marL="425450" indent="-212725">
              <a:spcBef>
                <a:spcPts val="600"/>
              </a:spcBef>
              <a:buClr>
                <a:schemeClr val="tx1">
                  <a:lumMod val="60000"/>
                  <a:lumOff val="40000"/>
                </a:schemeClr>
              </a:buClr>
              <a:buFont typeface="Verdana" pitchFamily="34" charset="0"/>
              <a:buChar char="•"/>
              <a:defRPr sz="1200">
                <a:solidFill>
                  <a:schemeClr val="tx1"/>
                </a:solidFill>
              </a:defRPr>
            </a:lvl3pPr>
            <a:lvl4pPr marL="685800" indent="-215900">
              <a:spcBef>
                <a:spcPts val="600"/>
              </a:spcBef>
              <a:buClr>
                <a:schemeClr val="tx1">
                  <a:lumMod val="60000"/>
                  <a:lumOff val="40000"/>
                </a:schemeClr>
              </a:buClr>
              <a:buFont typeface="Verdana" pitchFamily="34" charset="0"/>
              <a:buChar char="•"/>
              <a:defRPr sz="1200">
                <a:solidFill>
                  <a:schemeClr val="tx1"/>
                </a:solidFill>
              </a:defRPr>
            </a:lvl4pPr>
            <a:lvl5pPr marL="892175" indent="-215900">
              <a:spcBef>
                <a:spcPts val="600"/>
              </a:spcBef>
              <a:buClr>
                <a:schemeClr val="tx1">
                  <a:lumMod val="60000"/>
                  <a:lumOff val="40000"/>
                </a:schemeClr>
              </a:buClr>
              <a:buFont typeface="Verdana" pitchFamily="34" charset="0"/>
              <a:buChar char="•"/>
              <a:defRPr sz="1100">
                <a:solidFill>
                  <a:schemeClr val="tx1"/>
                </a:solidFill>
              </a:defRPr>
            </a:lvl5pPr>
            <a:lvl6pPr marL="1136650" indent="-215900">
              <a:spcBef>
                <a:spcPts val="600"/>
              </a:spcBef>
              <a:buClr>
                <a:schemeClr val="tx1">
                  <a:lumMod val="60000"/>
                  <a:lumOff val="40000"/>
                </a:schemeClr>
              </a:buClr>
              <a:buFont typeface="Verdana" pitchFamily="34" charset="0"/>
              <a:buChar char="•"/>
              <a:defRPr sz="1100" baseline="0">
                <a:solidFill>
                  <a:schemeClr val="tx1"/>
                </a:solidFill>
              </a:defRPr>
            </a:lvl6pPr>
            <a:lvl7pPr marL="1343025" indent="-228600">
              <a:spcBef>
                <a:spcPts val="600"/>
              </a:spcBef>
              <a:buClr>
                <a:schemeClr val="tx1">
                  <a:lumMod val="60000"/>
                  <a:lumOff val="40000"/>
                </a:schemeClr>
              </a:buClr>
              <a:buFont typeface="Verdana" pitchFamily="34" charset="0"/>
              <a:buChar char="•"/>
              <a:defRPr sz="1100" baseline="0">
                <a:solidFill>
                  <a:schemeClr val="tx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17" name="Slide Number Placeholder 5"/>
          <p:cNvSpPr>
            <a:spLocks noGrp="1"/>
          </p:cNvSpPr>
          <p:nvPr>
            <p:ph type="sldNum" sz="quarter" idx="12"/>
          </p:nvPr>
        </p:nvSpPr>
        <p:spPr>
          <a:xfrm>
            <a:off x="7941732" y="6419850"/>
            <a:ext cx="778457" cy="163513"/>
          </a:xfrm>
          <a:prstGeom prst="rect">
            <a:avLst/>
          </a:prstGeom>
        </p:spPr>
        <p:txBody>
          <a:bodyPr wrap="none" lIns="0" tIns="0" rIns="0" bIns="0" anchor="b" anchorCtr="0">
            <a:noAutofit/>
          </a:bodyPr>
          <a:lstStyle>
            <a:lvl1pPr algn="r">
              <a:defRPr sz="900">
                <a:solidFill>
                  <a:schemeClr val="tx1"/>
                </a:solidFill>
              </a:defRPr>
            </a:lvl1pPr>
          </a:lstStyle>
          <a:p>
            <a:r>
              <a:rPr lang="en-GB" smtClean="0"/>
              <a:t>No. </a:t>
            </a:r>
            <a:fld id="{525A3C56-E491-49B2-93F3-63532DF516BC}" type="slidenum">
              <a:rPr lang="en-GB" smtClean="0"/>
              <a:pPr/>
              <a:t>‹#›</a:t>
            </a:fld>
            <a:endParaRPr lang="en-GB" dirty="0"/>
          </a:p>
        </p:txBody>
      </p:sp>
      <p:sp>
        <p:nvSpPr>
          <p:cNvPr id="30" name="Title 1"/>
          <p:cNvSpPr>
            <a:spLocks noGrp="1"/>
          </p:cNvSpPr>
          <p:nvPr>
            <p:ph type="title"/>
          </p:nvPr>
        </p:nvSpPr>
        <p:spPr>
          <a:xfrm>
            <a:off x="474663" y="266400"/>
            <a:ext cx="7451725" cy="785818"/>
          </a:xfrm>
        </p:spPr>
        <p:txBody>
          <a:bodyPr lIns="0" tIns="0" rIns="0" bIns="0" anchor="b" anchorCtr="0">
            <a:noAutofit/>
          </a:bodyPr>
          <a:lstStyle>
            <a:lvl1pPr>
              <a:defRPr sz="2400" b="0"/>
            </a:lvl1pPr>
          </a:lstStyle>
          <a:p>
            <a:r>
              <a:rPr lang="en-US" noProof="0" smtClean="0"/>
              <a:t>Click to edit Master title style</a:t>
            </a:r>
            <a:endParaRPr lang="en-GB" noProof="0" dirty="0"/>
          </a:p>
        </p:txBody>
      </p:sp>
      <p:pic>
        <p:nvPicPr>
          <p:cNvPr id="35" name="Picture 34" descr="yellow line.emf"/>
          <p:cNvPicPr>
            <a:picLocks noChangeAspect="1"/>
          </p:cNvPicPr>
          <p:nvPr userDrawn="1"/>
        </p:nvPicPr>
        <p:blipFill>
          <a:blip r:embed="rId2" cstate="print"/>
          <a:stretch>
            <a:fillRect/>
          </a:stretch>
        </p:blipFill>
        <p:spPr>
          <a:xfrm flipV="1">
            <a:off x="457200" y="6134623"/>
            <a:ext cx="8229600" cy="228093"/>
          </a:xfrm>
          <a:prstGeom prst="rect">
            <a:avLst/>
          </a:prstGeom>
          <a:ln>
            <a:noFill/>
          </a:ln>
        </p:spPr>
      </p:pic>
      <p:grpSp>
        <p:nvGrpSpPr>
          <p:cNvPr id="10" name="Group 9"/>
          <p:cNvGrpSpPr/>
          <p:nvPr userDrawn="1"/>
        </p:nvGrpSpPr>
        <p:grpSpPr>
          <a:xfrm>
            <a:off x="8204200" y="419100"/>
            <a:ext cx="480864" cy="463550"/>
            <a:chOff x="179512" y="1844824"/>
            <a:chExt cx="1944216" cy="1944216"/>
          </a:xfrm>
        </p:grpSpPr>
        <p:sp>
          <p:nvSpPr>
            <p:cNvPr id="11" name="Donut 10"/>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2" name="Picture 2" descr="http://studentweb.cortland.edu/Evelyn.Tamela/Mini-project-3/rounded-blue-arrow-trans-right.png"/>
            <p:cNvPicPr>
              <a:picLocks noChangeAspect="1" noChangeArrowheads="1"/>
            </p:cNvPicPr>
            <p:nvPr/>
          </p:nvPicPr>
          <p:blipFill>
            <a:blip r:embed="rId3" cstate="print"/>
            <a:srcRect/>
            <a:stretch>
              <a:fillRect/>
            </a:stretch>
          </p:blipFill>
          <p:spPr bwMode="auto">
            <a:xfrm>
              <a:off x="395536" y="2077193"/>
              <a:ext cx="1431255" cy="1495823"/>
            </a:xfrm>
            <a:prstGeom prst="rect">
              <a:avLst/>
            </a:prstGeom>
            <a:noFill/>
          </p:spPr>
        </p:pic>
      </p:gr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two - High Content slide">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457201" y="1447800"/>
            <a:ext cx="3932238" cy="4629871"/>
          </a:xfrm>
          <a:prstGeom prst="rect">
            <a:avLst/>
          </a:prstGeom>
        </p:spPr>
        <p:txBody>
          <a:bodyPr lIns="0" tIns="0" rIns="0" bIns="0"/>
          <a:lstStyle>
            <a:lvl1pPr marL="0" indent="0">
              <a:spcBef>
                <a:spcPts val="600"/>
              </a:spcBef>
              <a:buClr>
                <a:schemeClr val="tx2"/>
              </a:buClr>
              <a:buFont typeface="Verdana" pitchFamily="34" charset="0"/>
              <a:buNone/>
              <a:defRPr sz="1200">
                <a:solidFill>
                  <a:schemeClr val="tx1"/>
                </a:solidFill>
              </a:defRPr>
            </a:lvl1pPr>
            <a:lvl2pPr marL="216000" indent="-216000">
              <a:spcBef>
                <a:spcPts val="600"/>
              </a:spcBef>
              <a:buClr>
                <a:schemeClr val="tx2"/>
              </a:buClr>
              <a:buSzPct val="120000"/>
              <a:buFont typeface="Verdana" pitchFamily="34" charset="0"/>
              <a:buChar char="•"/>
              <a:defRPr sz="1200" baseline="0">
                <a:solidFill>
                  <a:schemeClr val="tx1"/>
                </a:solidFill>
              </a:defRPr>
            </a:lvl2pPr>
            <a:lvl3pPr marL="425450" indent="-212725">
              <a:spcBef>
                <a:spcPts val="600"/>
              </a:spcBef>
              <a:buClr>
                <a:schemeClr val="tx1">
                  <a:lumMod val="60000"/>
                  <a:lumOff val="40000"/>
                </a:schemeClr>
              </a:buClr>
              <a:buFont typeface="Verdana" pitchFamily="34" charset="0"/>
              <a:buChar char="•"/>
              <a:defRPr sz="1200">
                <a:solidFill>
                  <a:schemeClr val="tx1"/>
                </a:solidFill>
              </a:defRPr>
            </a:lvl3pPr>
            <a:lvl4pPr marL="685800" indent="-215900">
              <a:spcBef>
                <a:spcPts val="600"/>
              </a:spcBef>
              <a:buClr>
                <a:schemeClr val="tx1">
                  <a:lumMod val="60000"/>
                  <a:lumOff val="40000"/>
                </a:schemeClr>
              </a:buClr>
              <a:buFont typeface="Verdana" pitchFamily="34" charset="0"/>
              <a:buChar char="•"/>
              <a:defRPr sz="1200">
                <a:solidFill>
                  <a:schemeClr val="tx1"/>
                </a:solidFill>
              </a:defRPr>
            </a:lvl4pPr>
            <a:lvl5pPr marL="892175" indent="-215900">
              <a:spcBef>
                <a:spcPts val="600"/>
              </a:spcBef>
              <a:buClr>
                <a:schemeClr val="tx1">
                  <a:lumMod val="60000"/>
                  <a:lumOff val="40000"/>
                </a:schemeClr>
              </a:buClr>
              <a:buFont typeface="Verdana" pitchFamily="34" charset="0"/>
              <a:buChar char="•"/>
              <a:defRPr sz="1050">
                <a:solidFill>
                  <a:schemeClr val="tx1"/>
                </a:solidFill>
              </a:defRPr>
            </a:lvl5pPr>
            <a:lvl6pPr marL="1136650" indent="-215900">
              <a:spcBef>
                <a:spcPts val="600"/>
              </a:spcBef>
              <a:buClr>
                <a:schemeClr val="tx1">
                  <a:lumMod val="60000"/>
                  <a:lumOff val="40000"/>
                </a:schemeClr>
              </a:buClr>
              <a:buFont typeface="Verdana" pitchFamily="34" charset="0"/>
              <a:buChar char="•"/>
              <a:defRPr sz="1050" baseline="0">
                <a:solidFill>
                  <a:schemeClr val="tx1"/>
                </a:solidFill>
              </a:defRPr>
            </a:lvl6pPr>
            <a:lvl7pPr marL="1343025" indent="-228600">
              <a:spcBef>
                <a:spcPts val="600"/>
              </a:spcBef>
              <a:buClr>
                <a:schemeClr val="tx1">
                  <a:lumMod val="60000"/>
                  <a:lumOff val="40000"/>
                </a:schemeClr>
              </a:buClr>
              <a:buFont typeface="Verdana" pitchFamily="34" charset="0"/>
              <a:buChar char="•"/>
              <a:defRPr sz="1050" baseline="0">
                <a:solidFill>
                  <a:schemeClr val="tx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smtClean="0"/>
              <a:t>Click to edit Master title style</a:t>
            </a:r>
            <a:endParaRPr lang="en-GB" noProof="0" dirty="0"/>
          </a:p>
        </p:txBody>
      </p:sp>
      <p:sp>
        <p:nvSpPr>
          <p:cNvPr id="18" name="Content Placeholder 20"/>
          <p:cNvSpPr>
            <a:spLocks noGrp="1"/>
          </p:cNvSpPr>
          <p:nvPr>
            <p:ph sz="quarter" idx="23"/>
          </p:nvPr>
        </p:nvSpPr>
        <p:spPr>
          <a:xfrm>
            <a:off x="4767262" y="1447800"/>
            <a:ext cx="3931200" cy="4629871"/>
          </a:xfrm>
          <a:prstGeom prst="rect">
            <a:avLst/>
          </a:prstGeom>
        </p:spPr>
        <p:txBody>
          <a:bodyPr lIns="0" tIns="0" rIns="0" bIns="0"/>
          <a:lstStyle>
            <a:lvl1pPr marL="0" indent="0">
              <a:spcBef>
                <a:spcPts val="600"/>
              </a:spcBef>
              <a:buClr>
                <a:schemeClr val="tx2"/>
              </a:buClr>
              <a:buFont typeface="Verdana" pitchFamily="34" charset="0"/>
              <a:buNone/>
              <a:defRPr sz="1200">
                <a:solidFill>
                  <a:schemeClr val="tx1"/>
                </a:solidFill>
              </a:defRPr>
            </a:lvl1pPr>
            <a:lvl2pPr marL="216000" indent="-216000">
              <a:spcBef>
                <a:spcPts val="600"/>
              </a:spcBef>
              <a:buClr>
                <a:schemeClr val="tx2"/>
              </a:buClr>
              <a:buSzPct val="120000"/>
              <a:buFont typeface="Verdana" pitchFamily="34" charset="0"/>
              <a:buChar char="•"/>
              <a:defRPr sz="1200" baseline="0">
                <a:solidFill>
                  <a:schemeClr val="tx1"/>
                </a:solidFill>
              </a:defRPr>
            </a:lvl2pPr>
            <a:lvl3pPr marL="425450" indent="-212725">
              <a:spcBef>
                <a:spcPts val="600"/>
              </a:spcBef>
              <a:buClr>
                <a:schemeClr val="tx1">
                  <a:lumMod val="60000"/>
                  <a:lumOff val="40000"/>
                </a:schemeClr>
              </a:buClr>
              <a:buFont typeface="Verdana" pitchFamily="34" charset="0"/>
              <a:buChar char="•"/>
              <a:defRPr sz="1200">
                <a:solidFill>
                  <a:schemeClr val="tx1"/>
                </a:solidFill>
              </a:defRPr>
            </a:lvl3pPr>
            <a:lvl4pPr marL="685800" indent="-215900">
              <a:spcBef>
                <a:spcPts val="600"/>
              </a:spcBef>
              <a:buClr>
                <a:schemeClr val="tx1">
                  <a:lumMod val="60000"/>
                  <a:lumOff val="40000"/>
                </a:schemeClr>
              </a:buClr>
              <a:buFont typeface="Verdana" pitchFamily="34" charset="0"/>
              <a:buChar char="•"/>
              <a:defRPr sz="1200">
                <a:solidFill>
                  <a:schemeClr val="tx1"/>
                </a:solidFill>
              </a:defRPr>
            </a:lvl4pPr>
            <a:lvl5pPr marL="892175" indent="-215900">
              <a:spcBef>
                <a:spcPts val="600"/>
              </a:spcBef>
              <a:buClr>
                <a:schemeClr val="tx1">
                  <a:lumMod val="60000"/>
                  <a:lumOff val="40000"/>
                </a:schemeClr>
              </a:buClr>
              <a:buFont typeface="Verdana" pitchFamily="34" charset="0"/>
              <a:buChar char="•"/>
              <a:defRPr sz="1050">
                <a:solidFill>
                  <a:schemeClr val="tx1"/>
                </a:solidFill>
              </a:defRPr>
            </a:lvl5pPr>
            <a:lvl6pPr marL="1136650" indent="-215900">
              <a:spcBef>
                <a:spcPts val="600"/>
              </a:spcBef>
              <a:buClr>
                <a:schemeClr val="tx1">
                  <a:lumMod val="60000"/>
                  <a:lumOff val="40000"/>
                </a:schemeClr>
              </a:buClr>
              <a:buFont typeface="Verdana" pitchFamily="34" charset="0"/>
              <a:buChar char="•"/>
              <a:defRPr sz="1050" baseline="0">
                <a:solidFill>
                  <a:schemeClr val="tx1"/>
                </a:solidFill>
              </a:defRPr>
            </a:lvl6pPr>
            <a:lvl7pPr marL="1343025" indent="-228600">
              <a:spcBef>
                <a:spcPts val="600"/>
              </a:spcBef>
              <a:buClr>
                <a:schemeClr val="tx1">
                  <a:lumMod val="60000"/>
                  <a:lumOff val="40000"/>
                </a:schemeClr>
              </a:buClr>
              <a:buFont typeface="Verdana" pitchFamily="34" charset="0"/>
              <a:buChar char="•"/>
              <a:defRPr sz="1050" baseline="0">
                <a:solidFill>
                  <a:schemeClr val="tx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29" name="Slide Number Placeholder 5"/>
          <p:cNvSpPr txBox="1">
            <a:spLocks/>
          </p:cNvSpPr>
          <p:nvPr userDrawn="1"/>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1" name="Group 10"/>
          <p:cNvGrpSpPr/>
          <p:nvPr userDrawn="1"/>
        </p:nvGrpSpPr>
        <p:grpSpPr>
          <a:xfrm>
            <a:off x="8204200" y="419100"/>
            <a:ext cx="480864" cy="463550"/>
            <a:chOff x="179512" y="1844824"/>
            <a:chExt cx="1944216" cy="1944216"/>
          </a:xfrm>
        </p:grpSpPr>
        <p:sp>
          <p:nvSpPr>
            <p:cNvPr id="12" name="Donut 11"/>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Agenda Page">
    <p:spTree>
      <p:nvGrpSpPr>
        <p:cNvPr id="1" name=""/>
        <p:cNvGrpSpPr/>
        <p:nvPr/>
      </p:nvGrpSpPr>
      <p:grpSpPr>
        <a:xfrm>
          <a:off x="0" y="0"/>
          <a:ext cx="0" cy="0"/>
          <a:chOff x="0" y="0"/>
          <a:chExt cx="0" cy="0"/>
        </a:xfrm>
      </p:grpSpPr>
      <p:sp>
        <p:nvSpPr>
          <p:cNvPr id="3" name="Content Placeholder 2"/>
          <p:cNvSpPr>
            <a:spLocks noGrp="1"/>
          </p:cNvSpPr>
          <p:nvPr userDrawn="1">
            <p:ph idx="1" hasCustomPrompt="1"/>
          </p:nvPr>
        </p:nvSpPr>
        <p:spPr>
          <a:xfrm>
            <a:off x="457200" y="1447800"/>
            <a:ext cx="3543296" cy="4640262"/>
          </a:xfrm>
          <a:prstGeom prst="rect">
            <a:avLst/>
          </a:prstGeom>
        </p:spPr>
        <p:txBody>
          <a:bodyPr lIns="0" tIns="0" rIns="0" bIns="0">
            <a:normAutofit/>
          </a:bodyPr>
          <a:lstStyle>
            <a:lvl1pPr marL="0" indent="0">
              <a:spcBef>
                <a:spcPts val="500"/>
              </a:spcBef>
              <a:buClr>
                <a:schemeClr val="tx2"/>
              </a:buClr>
              <a:buSzPct val="120000"/>
              <a:buFont typeface="Verdana" pitchFamily="34" charset="0"/>
              <a:buNone/>
              <a:defRPr sz="1800" baseline="0">
                <a:solidFill>
                  <a:schemeClr val="tx1"/>
                </a:solidFill>
              </a:defRPr>
            </a:lvl1pPr>
            <a:lvl2pPr marL="198438" indent="-198438">
              <a:spcBef>
                <a:spcPts val="500"/>
              </a:spcBef>
              <a:buClr>
                <a:schemeClr val="tx2"/>
              </a:buClr>
              <a:buSzPct val="120000"/>
              <a:buFont typeface="Verdana" pitchFamily="34" charset="0"/>
              <a:buChar char="•"/>
              <a:defRPr sz="1600" baseline="0">
                <a:solidFill>
                  <a:schemeClr val="tx1"/>
                </a:solidFill>
              </a:defRPr>
            </a:lvl2pPr>
            <a:lvl3pPr marL="452438" indent="-238125">
              <a:spcBef>
                <a:spcPts val="600"/>
              </a:spcBef>
              <a:buClr>
                <a:schemeClr val="tx1">
                  <a:lumMod val="60000"/>
                  <a:lumOff val="40000"/>
                </a:schemeClr>
              </a:buClr>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smtClean="0"/>
              <a:t>Click to enter text</a:t>
            </a:r>
          </a:p>
          <a:p>
            <a:pPr lvl="1"/>
            <a:r>
              <a:rPr lang="en-GB" noProof="0" dirty="0" smtClean="0"/>
              <a:t>Bullet text</a:t>
            </a:r>
          </a:p>
          <a:p>
            <a:pPr lvl="2"/>
            <a:r>
              <a:rPr lang="en-GB" noProof="0" dirty="0" smtClean="0"/>
              <a:t>xx</a:t>
            </a:r>
          </a:p>
        </p:txBody>
      </p:sp>
      <p:sp>
        <p:nvSpPr>
          <p:cNvPr id="13" name="Content Placeholder 2"/>
          <p:cNvSpPr>
            <a:spLocks noGrp="1"/>
          </p:cNvSpPr>
          <p:nvPr userDrawn="1">
            <p:ph idx="13" hasCustomPrompt="1"/>
          </p:nvPr>
        </p:nvSpPr>
        <p:spPr>
          <a:xfrm>
            <a:off x="4429124" y="1447800"/>
            <a:ext cx="3543296" cy="4640262"/>
          </a:xfrm>
          <a:prstGeom prst="rect">
            <a:avLst/>
          </a:prstGeom>
        </p:spPr>
        <p:txBody>
          <a:bodyPr lIns="0" tIns="0" rIns="0" bIns="0">
            <a:normAutofit/>
          </a:bodyPr>
          <a:lstStyle>
            <a:lvl1pPr marL="0" indent="0">
              <a:spcBef>
                <a:spcPts val="500"/>
              </a:spcBef>
              <a:buClr>
                <a:schemeClr val="tx2"/>
              </a:buClr>
              <a:buSzPct val="120000"/>
              <a:buFont typeface="Verdana" pitchFamily="34" charset="0"/>
              <a:buNone/>
              <a:defRPr sz="1800" baseline="0">
                <a:solidFill>
                  <a:schemeClr val="tx1"/>
                </a:solidFill>
              </a:defRPr>
            </a:lvl1pPr>
            <a:lvl2pPr marL="198438" indent="-198438">
              <a:spcBef>
                <a:spcPts val="500"/>
              </a:spcBef>
              <a:buClr>
                <a:schemeClr val="tx2"/>
              </a:buClr>
              <a:buSzPct val="120000"/>
              <a:buFont typeface="Verdana" pitchFamily="34" charset="0"/>
              <a:buChar char="•"/>
              <a:defRPr sz="1600" baseline="0">
                <a:solidFill>
                  <a:schemeClr val="tx1"/>
                </a:solidFill>
              </a:defRPr>
            </a:lvl2pPr>
            <a:lvl3pPr marL="452438" indent="-238125">
              <a:spcBef>
                <a:spcPts val="600"/>
              </a:spcBef>
              <a:buClr>
                <a:schemeClr val="tx1">
                  <a:lumMod val="60000"/>
                  <a:lumOff val="40000"/>
                </a:schemeClr>
              </a:buClr>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smtClean="0"/>
              <a:t>Click to enter text</a:t>
            </a:r>
          </a:p>
          <a:p>
            <a:pPr lvl="1"/>
            <a:r>
              <a:rPr lang="en-GB" noProof="0" dirty="0" smtClean="0"/>
              <a:t>Bullet text</a:t>
            </a:r>
          </a:p>
          <a:p>
            <a:pPr lvl="2"/>
            <a:r>
              <a:rPr lang="en-GB" noProof="0" dirty="0" smtClean="0"/>
              <a:t>xx</a:t>
            </a:r>
          </a:p>
        </p:txBody>
      </p:sp>
      <p:sp>
        <p:nvSpPr>
          <p:cNvPr id="43" name="Title 1"/>
          <p:cNvSpPr>
            <a:spLocks noGrp="1"/>
          </p:cNvSpPr>
          <p:nvPr userDrawn="1">
            <p:ph type="title"/>
          </p:nvPr>
        </p:nvSpPr>
        <p:spPr>
          <a:xfrm>
            <a:off x="474663" y="266245"/>
            <a:ext cx="7451725" cy="785818"/>
          </a:xfrm>
        </p:spPr>
        <p:txBody>
          <a:bodyPr lIns="0" tIns="0" rIns="0" bIns="0" anchor="b" anchorCtr="0">
            <a:normAutofit/>
          </a:bodyPr>
          <a:lstStyle>
            <a:lvl1pPr>
              <a:defRPr sz="2400" b="0"/>
            </a:lvl1pPr>
          </a:lstStyle>
          <a:p>
            <a:r>
              <a:rPr lang="en-US" noProof="0" smtClean="0"/>
              <a:t>Click to edit Master title style</a:t>
            </a:r>
            <a:endParaRPr lang="en-GB" noProof="0" dirty="0"/>
          </a:p>
        </p:txBody>
      </p:sp>
      <p:sp>
        <p:nvSpPr>
          <p:cNvPr id="19"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20" name="Slide Number Placeholder 5"/>
          <p:cNvSpPr txBox="1">
            <a:spLocks/>
          </p:cNvSpPr>
          <p:nvPr userDrawn="1"/>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1" name="Group 10"/>
          <p:cNvGrpSpPr/>
          <p:nvPr userDrawn="1"/>
        </p:nvGrpSpPr>
        <p:grpSpPr>
          <a:xfrm>
            <a:off x="8204200" y="419100"/>
            <a:ext cx="480864" cy="463550"/>
            <a:chOff x="179512" y="1844824"/>
            <a:chExt cx="1944216" cy="1944216"/>
          </a:xfrm>
        </p:grpSpPr>
        <p:sp>
          <p:nvSpPr>
            <p:cNvPr id="12" name="Donut 11"/>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4"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1398588" y="2815010"/>
            <a:ext cx="3887792" cy="1107996"/>
          </a:xfrm>
        </p:spPr>
        <p:txBody>
          <a:bodyPr wrap="square" lIns="0" tIns="0" rIns="0" bIns="0">
            <a:spAutoFit/>
          </a:bodyPr>
          <a:lstStyle>
            <a:lvl1pPr algn="l">
              <a:defRPr sz="3600" baseline="0">
                <a:solidFill>
                  <a:schemeClr val="tx1"/>
                </a:solidFill>
              </a:defRPr>
            </a:lvl1pPr>
          </a:lstStyle>
          <a:p>
            <a:r>
              <a:rPr lang="en-US" noProof="0" smtClean="0"/>
              <a:t>Click to edit Master title style</a:t>
            </a:r>
            <a:endParaRPr lang="en-GB" noProof="0" dirty="0"/>
          </a:p>
        </p:txBody>
      </p:sp>
      <p:sp>
        <p:nvSpPr>
          <p:cNvPr id="13" name="Subtitle 2"/>
          <p:cNvSpPr>
            <a:spLocks noGrp="1"/>
          </p:cNvSpPr>
          <p:nvPr>
            <p:ph type="subTitle" idx="1"/>
          </p:nvPr>
        </p:nvSpPr>
        <p:spPr>
          <a:xfrm>
            <a:off x="1398588" y="4126655"/>
            <a:ext cx="4179887" cy="257180"/>
          </a:xfrm>
          <a:prstGeom prst="rect">
            <a:avLst/>
          </a:prstGeom>
        </p:spPr>
        <p:txBody>
          <a:bodyPr lIns="0" tIns="0" rIns="0" bIns="0" anchor="t" anchorCtr="0">
            <a:noAutofit/>
          </a:bodyPr>
          <a:lstStyle>
            <a:lvl1pPr marL="0" indent="0" algn="l">
              <a:buNone/>
              <a:defRPr sz="1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Master subtitle style</a:t>
            </a:r>
            <a:endParaRPr lang="en-GB" noProof="0" dirty="0"/>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mall image">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57200" y="1447820"/>
            <a:ext cx="4043362" cy="4639657"/>
          </a:xfrm>
          <a:prstGeom prst="rect">
            <a:avLst/>
          </a:prstGeom>
        </p:spPr>
        <p:txBody>
          <a:bodyPr lIns="0" tIns="0" rIns="0" bIns="0">
            <a:noAutofit/>
          </a:bodyPr>
          <a:lstStyle>
            <a:lvl1pPr marL="0" indent="0">
              <a:spcBef>
                <a:spcPts val="500"/>
              </a:spcBef>
              <a:buClr>
                <a:schemeClr val="tx2"/>
              </a:buClr>
              <a:buSzPct val="120000"/>
              <a:buFont typeface="Verdana" pitchFamily="34" charset="0"/>
              <a:buNone/>
              <a:defRPr sz="1800" baseline="0">
                <a:solidFill>
                  <a:schemeClr val="tx1"/>
                </a:solidFill>
              </a:defRPr>
            </a:lvl1pPr>
            <a:lvl2pPr marL="282575" indent="-282575">
              <a:spcBef>
                <a:spcPts val="500"/>
              </a:spcBef>
              <a:buClr>
                <a:schemeClr val="tx2"/>
              </a:buClr>
              <a:buSzPct val="120000"/>
              <a:buFont typeface="Verdana" pitchFamily="34" charset="0"/>
              <a:buChar char="•"/>
              <a:defRPr sz="1600">
                <a:solidFill>
                  <a:schemeClr val="tx1"/>
                </a:solidFill>
              </a:defRPr>
            </a:lvl2pPr>
            <a:lvl3pPr marL="538163" indent="-247650">
              <a:spcBef>
                <a:spcPts val="600"/>
              </a:spcBef>
              <a:buClr>
                <a:schemeClr val="tx1">
                  <a:lumMod val="60000"/>
                  <a:lumOff val="40000"/>
                </a:schemeClr>
              </a:buClr>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smtClean="0"/>
              <a:t>Click to enter text</a:t>
            </a:r>
          </a:p>
          <a:p>
            <a:pPr lvl="1"/>
            <a:r>
              <a:rPr lang="en-GB" noProof="0" dirty="0" smtClean="0"/>
              <a:t>Bullet</a:t>
            </a:r>
          </a:p>
          <a:p>
            <a:pPr lvl="2"/>
            <a:r>
              <a:rPr lang="en-GB" noProof="0" dirty="0" smtClean="0"/>
              <a:t>xx</a:t>
            </a:r>
          </a:p>
        </p:txBody>
      </p:sp>
      <p:sp>
        <p:nvSpPr>
          <p:cNvPr id="21" name="Picture Placeholder 20"/>
          <p:cNvSpPr>
            <a:spLocks noGrp="1"/>
          </p:cNvSpPr>
          <p:nvPr>
            <p:ph type="pic" sz="quarter" idx="14"/>
          </p:nvPr>
        </p:nvSpPr>
        <p:spPr>
          <a:xfrm>
            <a:off x="4644000" y="1447799"/>
            <a:ext cx="4042800" cy="4640263"/>
          </a:xfrm>
          <a:prstGeom prst="rect">
            <a:avLst/>
          </a:prstGeom>
        </p:spPr>
        <p:txBody>
          <a:bodyPr lIns="0" tIns="0" rIns="0" bIns="0">
            <a:normAutofit/>
          </a:bodyPr>
          <a:lstStyle>
            <a:lvl1pPr>
              <a:spcBef>
                <a:spcPts val="500"/>
              </a:spcBef>
              <a:buNone/>
              <a:defRPr lang="en-GB" sz="1800" kern="1200" baseline="0" noProof="0" dirty="0" smtClean="0">
                <a:solidFill>
                  <a:schemeClr val="tx1"/>
                </a:solidFill>
                <a:latin typeface="+mn-lt"/>
                <a:ea typeface="+mn-ea"/>
                <a:cs typeface="+mn-cs"/>
              </a:defRPr>
            </a:lvl1pPr>
          </a:lstStyle>
          <a:p>
            <a:r>
              <a:rPr lang="en-US" smtClean="0"/>
              <a:t>Click icon to add picture</a:t>
            </a:r>
            <a:endParaRPr lang="en-GB" dirty="0"/>
          </a:p>
        </p:txBody>
      </p:sp>
      <p:sp>
        <p:nvSpPr>
          <p:cNvPr id="30"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smtClean="0"/>
              <a:t>Click to edit Master title style</a:t>
            </a:r>
            <a:endParaRPr lang="en-GB" noProof="0" dirty="0"/>
          </a:p>
        </p:txBody>
      </p:sp>
      <p:sp>
        <p:nvSpPr>
          <p:cNvPr id="23"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24" name="Slide Number Placeholder 5"/>
          <p:cNvSpPr txBox="1">
            <a:spLocks/>
          </p:cNvSpPr>
          <p:nvPr userDrawn="1"/>
        </p:nvSpPr>
        <p:spPr>
          <a:xfrm>
            <a:off x="7974537" y="6419850"/>
            <a:ext cx="745068"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1" name="Group 10"/>
          <p:cNvGrpSpPr/>
          <p:nvPr userDrawn="1"/>
        </p:nvGrpSpPr>
        <p:grpSpPr>
          <a:xfrm>
            <a:off x="8204200" y="419100"/>
            <a:ext cx="480864" cy="463550"/>
            <a:chOff x="179512" y="1844824"/>
            <a:chExt cx="1944216" cy="1944216"/>
          </a:xfrm>
        </p:grpSpPr>
        <p:sp>
          <p:nvSpPr>
            <p:cNvPr id="12" name="Donut 11"/>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C5CB9C3-57C2-4A12-BE03-C794C420DE8D}" type="datetimeFigureOut">
              <a:rPr lang="en-GB" smtClean="0"/>
              <a:pPr/>
              <a:t>05/02/2016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4B3D9A-5381-413F-8BD1-17ED853980B7}" type="slidenum">
              <a:rPr lang="en-GB" smtClean="0"/>
              <a:pPr/>
              <a:t>‹#›</a:t>
            </a:fld>
            <a:endParaRPr lang="en-GB"/>
          </a:p>
        </p:txBody>
      </p:sp>
      <p:grpSp>
        <p:nvGrpSpPr>
          <p:cNvPr id="8" name="Group 7"/>
          <p:cNvGrpSpPr/>
          <p:nvPr/>
        </p:nvGrpSpPr>
        <p:grpSpPr>
          <a:xfrm>
            <a:off x="8204200" y="419100"/>
            <a:ext cx="480864" cy="463550"/>
            <a:chOff x="179512" y="1844824"/>
            <a:chExt cx="1944216" cy="1944216"/>
          </a:xfrm>
        </p:grpSpPr>
        <p:sp>
          <p:nvSpPr>
            <p:cNvPr id="9" name="Donut 8"/>
            <p:cNvSpPr/>
            <p:nvPr/>
          </p:nvSpPr>
          <p:spPr>
            <a:xfrm>
              <a:off x="179512" y="1844824"/>
              <a:ext cx="1944216" cy="1944216"/>
            </a:xfrm>
            <a:prstGeom prst="donut">
              <a:avLst>
                <a:gd name="adj" fmla="val 8226"/>
              </a:avLst>
            </a:prstGeom>
            <a:solidFill>
              <a:srgbClr val="33993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Multiple Image">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74662" y="4500569"/>
            <a:ext cx="2553133" cy="1587494"/>
          </a:xfrm>
          <a:prstGeom prst="rect">
            <a:avLst/>
          </a:prstGeom>
        </p:spPr>
        <p:txBody>
          <a:bodyPr lIns="0" tIns="0" rIns="0" bIns="0">
            <a:noAutofit/>
          </a:bodyPr>
          <a:lstStyle>
            <a:lvl1pPr marL="0" indent="0" algn="l" defTabSz="914400" rtl="0" eaLnBrk="1" latinLnBrk="0" hangingPunct="1">
              <a:spcBef>
                <a:spcPts val="600"/>
              </a:spcBef>
              <a:buClr>
                <a:schemeClr val="tx2"/>
              </a:buClr>
              <a:buSzPct val="120000"/>
              <a:buFont typeface="Verdana" pitchFamily="34" charset="0"/>
              <a:buNone/>
              <a:defRPr lang="en-GB" sz="1600" kern="1200" baseline="0" noProof="0" dirty="0" smtClean="0">
                <a:solidFill>
                  <a:schemeClr val="tx1"/>
                </a:solidFill>
                <a:latin typeface="+mn-lt"/>
                <a:ea typeface="+mn-ea"/>
                <a:cs typeface="+mn-cs"/>
              </a:defRPr>
            </a:lvl1pPr>
            <a:lvl2pPr marL="282575" indent="-282575">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smtClean="0"/>
              <a:t>Click to enter text</a:t>
            </a:r>
          </a:p>
          <a:p>
            <a:pPr lvl="1"/>
            <a:r>
              <a:rPr lang="en-GB" noProof="0" dirty="0" smtClean="0"/>
              <a:t>Bullet</a:t>
            </a:r>
          </a:p>
        </p:txBody>
      </p:sp>
      <p:sp>
        <p:nvSpPr>
          <p:cNvPr id="21" name="Picture Placeholder 20"/>
          <p:cNvSpPr>
            <a:spLocks noGrp="1"/>
          </p:cNvSpPr>
          <p:nvPr>
            <p:ph type="pic" sz="quarter" idx="14"/>
          </p:nvPr>
        </p:nvSpPr>
        <p:spPr>
          <a:xfrm>
            <a:off x="474662" y="1447800"/>
            <a:ext cx="2553743" cy="2838456"/>
          </a:xfrm>
          <a:prstGeom prst="rect">
            <a:avLst/>
          </a:prstGeom>
        </p:spPr>
        <p:txBody>
          <a:bodyPr lIns="0" tIns="0" rIns="0" bIns="0">
            <a:normAutofit/>
          </a:bodyPr>
          <a:lstStyle>
            <a:lvl1pPr>
              <a:buNone/>
              <a:defRPr lang="en-GB" sz="1800" kern="1200" baseline="0" noProof="0" dirty="0" smtClean="0">
                <a:solidFill>
                  <a:schemeClr val="tx1"/>
                </a:solidFill>
                <a:latin typeface="+mn-lt"/>
                <a:ea typeface="+mn-ea"/>
                <a:cs typeface="+mn-cs"/>
              </a:defRPr>
            </a:lvl1pPr>
          </a:lstStyle>
          <a:p>
            <a:r>
              <a:rPr lang="en-US" smtClean="0"/>
              <a:t>Click icon to add picture</a:t>
            </a:r>
            <a:endParaRPr lang="en-GB" dirty="0"/>
          </a:p>
        </p:txBody>
      </p:sp>
      <p:sp>
        <p:nvSpPr>
          <p:cNvPr id="11" name="Picture Placeholder 20"/>
          <p:cNvSpPr>
            <a:spLocks noGrp="1"/>
          </p:cNvSpPr>
          <p:nvPr>
            <p:ph type="pic" sz="quarter" idx="15"/>
          </p:nvPr>
        </p:nvSpPr>
        <p:spPr>
          <a:xfrm>
            <a:off x="3257793" y="1447800"/>
            <a:ext cx="2599810" cy="2838456"/>
          </a:xfrm>
          <a:prstGeom prst="rect">
            <a:avLst/>
          </a:prstGeom>
        </p:spPr>
        <p:txBody>
          <a:bodyPr lIns="0" tIns="0" rIns="0" bIns="0">
            <a:normAutofit/>
          </a:bodyPr>
          <a:lstStyle>
            <a:lvl1pPr>
              <a:buNone/>
              <a:defRPr lang="en-GB" sz="1800" kern="1200" baseline="0" noProof="0" dirty="0" smtClean="0">
                <a:solidFill>
                  <a:schemeClr val="tx1"/>
                </a:solidFill>
                <a:latin typeface="+mn-lt"/>
                <a:ea typeface="+mn-ea"/>
                <a:cs typeface="+mn-cs"/>
              </a:defRPr>
            </a:lvl1pPr>
          </a:lstStyle>
          <a:p>
            <a:r>
              <a:rPr lang="en-US" smtClean="0"/>
              <a:t>Click icon to add picture</a:t>
            </a:r>
            <a:endParaRPr lang="en-GB" dirty="0"/>
          </a:p>
        </p:txBody>
      </p:sp>
      <p:sp>
        <p:nvSpPr>
          <p:cNvPr id="12" name="Picture Placeholder 20"/>
          <p:cNvSpPr>
            <a:spLocks noGrp="1"/>
          </p:cNvSpPr>
          <p:nvPr>
            <p:ph type="pic" sz="quarter" idx="16"/>
          </p:nvPr>
        </p:nvSpPr>
        <p:spPr>
          <a:xfrm>
            <a:off x="6086990" y="1447800"/>
            <a:ext cx="2599810" cy="2838456"/>
          </a:xfrm>
          <a:prstGeom prst="rect">
            <a:avLst/>
          </a:prstGeom>
        </p:spPr>
        <p:txBody>
          <a:bodyPr lIns="0" tIns="0" rIns="0" bIns="0">
            <a:normAutofit/>
          </a:bodyPr>
          <a:lstStyle>
            <a:lvl1pPr>
              <a:buNone/>
              <a:defRPr lang="en-GB" sz="1800" kern="1200" baseline="0" noProof="0" dirty="0" smtClean="0">
                <a:solidFill>
                  <a:schemeClr val="tx1"/>
                </a:solidFill>
                <a:latin typeface="+mn-lt"/>
                <a:ea typeface="+mn-ea"/>
                <a:cs typeface="+mn-cs"/>
              </a:defRPr>
            </a:lvl1pPr>
          </a:lstStyle>
          <a:p>
            <a:r>
              <a:rPr lang="en-US" smtClean="0"/>
              <a:t>Click icon to add picture</a:t>
            </a:r>
            <a:endParaRPr lang="en-GB" dirty="0"/>
          </a:p>
        </p:txBody>
      </p:sp>
      <p:sp>
        <p:nvSpPr>
          <p:cNvPr id="23" name="Content Placeholder 2"/>
          <p:cNvSpPr>
            <a:spLocks noGrp="1"/>
          </p:cNvSpPr>
          <p:nvPr>
            <p:ph idx="20" hasCustomPrompt="1"/>
          </p:nvPr>
        </p:nvSpPr>
        <p:spPr>
          <a:xfrm>
            <a:off x="3257793" y="4500569"/>
            <a:ext cx="2599200" cy="1587494"/>
          </a:xfrm>
          <a:prstGeom prst="rect">
            <a:avLst/>
          </a:prstGeom>
        </p:spPr>
        <p:txBody>
          <a:bodyPr lIns="0" tIns="0" rIns="0" bIns="0">
            <a:noAutofit/>
          </a:bodyPr>
          <a:lstStyle>
            <a:lvl1pPr marL="0" indent="0" algn="l" defTabSz="914400" rtl="0" eaLnBrk="1" latinLnBrk="0" hangingPunct="1">
              <a:spcBef>
                <a:spcPts val="600"/>
              </a:spcBef>
              <a:buClr>
                <a:schemeClr val="tx2"/>
              </a:buClr>
              <a:buSzPct val="120000"/>
              <a:buFont typeface="Verdana" pitchFamily="34" charset="0"/>
              <a:buNone/>
              <a:defRPr lang="en-GB" sz="1600" kern="1200" baseline="0" noProof="0" dirty="0" smtClean="0">
                <a:solidFill>
                  <a:schemeClr val="tx1"/>
                </a:solidFill>
                <a:latin typeface="+mn-lt"/>
                <a:ea typeface="+mn-ea"/>
                <a:cs typeface="+mn-cs"/>
              </a:defRPr>
            </a:lvl1pPr>
            <a:lvl2pPr marL="282575" indent="-282575">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smtClean="0"/>
              <a:t>Click to enter text</a:t>
            </a:r>
          </a:p>
          <a:p>
            <a:pPr lvl="1"/>
            <a:r>
              <a:rPr lang="en-GB" noProof="0" dirty="0" smtClean="0"/>
              <a:t>Bullet</a:t>
            </a:r>
          </a:p>
        </p:txBody>
      </p:sp>
      <p:sp>
        <p:nvSpPr>
          <p:cNvPr id="24" name="Content Placeholder 2"/>
          <p:cNvSpPr>
            <a:spLocks noGrp="1"/>
          </p:cNvSpPr>
          <p:nvPr>
            <p:ph idx="21" hasCustomPrompt="1"/>
          </p:nvPr>
        </p:nvSpPr>
        <p:spPr>
          <a:xfrm>
            <a:off x="6086990" y="4500569"/>
            <a:ext cx="2599200" cy="1587494"/>
          </a:xfrm>
          <a:prstGeom prst="rect">
            <a:avLst/>
          </a:prstGeom>
        </p:spPr>
        <p:txBody>
          <a:bodyPr lIns="0" tIns="0" rIns="0" bIns="0">
            <a:noAutofit/>
          </a:bodyPr>
          <a:lstStyle>
            <a:lvl1pPr marL="0" indent="0" algn="l" defTabSz="914400" rtl="0" eaLnBrk="1" latinLnBrk="0" hangingPunct="1">
              <a:spcBef>
                <a:spcPts val="600"/>
              </a:spcBef>
              <a:buClr>
                <a:schemeClr val="tx2"/>
              </a:buClr>
              <a:buSzPct val="120000"/>
              <a:buFont typeface="Verdana" pitchFamily="34" charset="0"/>
              <a:buNone/>
              <a:defRPr lang="en-GB" sz="1600" kern="1200" baseline="0" noProof="0" dirty="0" smtClean="0">
                <a:solidFill>
                  <a:schemeClr val="tx1"/>
                </a:solidFill>
                <a:latin typeface="+mn-lt"/>
                <a:ea typeface="+mn-ea"/>
                <a:cs typeface="+mn-cs"/>
              </a:defRPr>
            </a:lvl1pPr>
            <a:lvl2pPr marL="273050" indent="-273050">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smtClean="0"/>
              <a:t>Click to enter text</a:t>
            </a:r>
          </a:p>
          <a:p>
            <a:pPr lvl="1"/>
            <a:r>
              <a:rPr lang="en-GB" noProof="0" dirty="0" smtClean="0"/>
              <a:t>Bullet</a:t>
            </a:r>
          </a:p>
        </p:txBody>
      </p:sp>
      <p:sp>
        <p:nvSpPr>
          <p:cNvPr id="40"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dirty="0" smtClean="0"/>
              <a:t>Click to edit Master title style</a:t>
            </a:r>
            <a:endParaRPr lang="en-GB" noProof="0" dirty="0"/>
          </a:p>
        </p:txBody>
      </p:sp>
      <p:sp>
        <p:nvSpPr>
          <p:cNvPr id="29"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34" name="Slide Number Placeholder 5"/>
          <p:cNvSpPr txBox="1">
            <a:spLocks/>
          </p:cNvSpPr>
          <p:nvPr userDrawn="1"/>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5" name="Group 14"/>
          <p:cNvGrpSpPr/>
          <p:nvPr userDrawn="1"/>
        </p:nvGrpSpPr>
        <p:grpSpPr>
          <a:xfrm>
            <a:off x="8204200" y="419100"/>
            <a:ext cx="480864" cy="463550"/>
            <a:chOff x="179512" y="1844824"/>
            <a:chExt cx="1944216" cy="1944216"/>
          </a:xfrm>
        </p:grpSpPr>
        <p:sp>
          <p:nvSpPr>
            <p:cNvPr id="16" name="Donut 15"/>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7"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Large Image">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74663" y="5000635"/>
            <a:ext cx="8212137" cy="1087427"/>
          </a:xfrm>
          <a:prstGeom prst="rect">
            <a:avLst/>
          </a:prstGeom>
        </p:spPr>
        <p:txBody>
          <a:bodyPr lIns="0" tIns="0" rIns="0" bIns="0">
            <a:noAutofit/>
          </a:bodyPr>
          <a:lstStyle>
            <a:lvl1pPr marL="0" indent="0">
              <a:spcBef>
                <a:spcPts val="600"/>
              </a:spcBef>
              <a:buSzPct val="120000"/>
              <a:buFont typeface="Arial" pitchFamily="34" charset="0"/>
              <a:buNone/>
              <a:defRPr sz="1600" baseline="0">
                <a:solidFill>
                  <a:schemeClr val="tx1"/>
                </a:solidFill>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smtClean="0"/>
              <a:t>Click to enter text</a:t>
            </a:r>
          </a:p>
          <a:p>
            <a:pPr lvl="1"/>
            <a:r>
              <a:rPr lang="en-GB" noProof="0" dirty="0" smtClean="0"/>
              <a:t>Bullet</a:t>
            </a:r>
          </a:p>
        </p:txBody>
      </p:sp>
      <p:sp>
        <p:nvSpPr>
          <p:cNvPr id="21" name="Picture Placeholder 20"/>
          <p:cNvSpPr>
            <a:spLocks noGrp="1"/>
          </p:cNvSpPr>
          <p:nvPr>
            <p:ph type="pic" sz="quarter" idx="14"/>
          </p:nvPr>
        </p:nvSpPr>
        <p:spPr>
          <a:xfrm>
            <a:off x="457200" y="1447800"/>
            <a:ext cx="8258204" cy="3338522"/>
          </a:xfrm>
          <a:prstGeom prst="rect">
            <a:avLst/>
          </a:prstGeom>
        </p:spPr>
        <p:txBody>
          <a:bodyPr lIns="0" tIns="0" rIns="0" bIns="0">
            <a:normAutofit/>
          </a:bodyPr>
          <a:lstStyle>
            <a:lvl1pPr>
              <a:buNone/>
              <a:defRPr lang="en-GB" sz="1800" kern="1200" baseline="0" noProof="0" dirty="0" smtClean="0">
                <a:solidFill>
                  <a:schemeClr val="tx1"/>
                </a:solidFill>
                <a:latin typeface="+mn-lt"/>
                <a:ea typeface="+mn-ea"/>
                <a:cs typeface="+mn-cs"/>
              </a:defRPr>
            </a:lvl1pPr>
          </a:lstStyle>
          <a:p>
            <a:r>
              <a:rPr lang="en-US" smtClean="0"/>
              <a:t>Click icon to add picture</a:t>
            </a:r>
            <a:endParaRPr lang="en-GB" dirty="0"/>
          </a:p>
        </p:txBody>
      </p:sp>
      <p:sp>
        <p:nvSpPr>
          <p:cNvPr id="31"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smtClean="0"/>
              <a:t>Click to edit Master title style</a:t>
            </a:r>
            <a:endParaRPr lang="en-GB" noProof="0" dirty="0"/>
          </a:p>
        </p:txBody>
      </p:sp>
      <p:sp>
        <p:nvSpPr>
          <p:cNvPr id="22"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23" name="Slide Number Placeholder 5"/>
          <p:cNvSpPr txBox="1">
            <a:spLocks/>
          </p:cNvSpPr>
          <p:nvPr userDrawn="1"/>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1" name="Group 10"/>
          <p:cNvGrpSpPr/>
          <p:nvPr userDrawn="1"/>
        </p:nvGrpSpPr>
        <p:grpSpPr>
          <a:xfrm>
            <a:off x="8204200" y="419100"/>
            <a:ext cx="480864" cy="463550"/>
            <a:chOff x="179512" y="1844824"/>
            <a:chExt cx="1944216" cy="1944216"/>
          </a:xfrm>
        </p:grpSpPr>
        <p:sp>
          <p:nvSpPr>
            <p:cNvPr id="12" name="Donut 11"/>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Content with side small graphic ">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457200" y="1447800"/>
            <a:ext cx="6256338" cy="4630882"/>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Slide Number Placeholder 5"/>
          <p:cNvSpPr>
            <a:spLocks noGrp="1"/>
          </p:cNvSpPr>
          <p:nvPr>
            <p:ph type="sldNum" sz="quarter" idx="12"/>
          </p:nvPr>
        </p:nvSpPr>
        <p:spPr>
          <a:xfrm>
            <a:off x="7941732" y="6419850"/>
            <a:ext cx="778457" cy="163513"/>
          </a:xfrm>
          <a:prstGeom prst="rect">
            <a:avLst/>
          </a:prstGeom>
        </p:spPr>
        <p:txBody>
          <a:bodyPr wrap="none" lIns="0" tIns="0" rIns="0" bIns="0" anchor="b" anchorCtr="0">
            <a:noAutofit/>
          </a:bodyPr>
          <a:lstStyle>
            <a:lvl1pPr algn="r">
              <a:defRPr sz="900">
                <a:solidFill>
                  <a:schemeClr val="tx1"/>
                </a:solidFill>
              </a:defRPr>
            </a:lvl1pPr>
          </a:lstStyle>
          <a:p>
            <a:r>
              <a:rPr lang="en-GB" smtClean="0"/>
              <a:t>No. </a:t>
            </a:r>
            <a:fld id="{525A3C56-E491-49B2-93F3-63532DF516BC}" type="slidenum">
              <a:rPr lang="en-GB" smtClean="0"/>
              <a:pPr/>
              <a:t>‹#›</a:t>
            </a:fld>
            <a:endParaRPr lang="en-GB" dirty="0"/>
          </a:p>
        </p:txBody>
      </p:sp>
      <p:sp>
        <p:nvSpPr>
          <p:cNvPr id="30" name="Title 1"/>
          <p:cNvSpPr>
            <a:spLocks noGrp="1"/>
          </p:cNvSpPr>
          <p:nvPr>
            <p:ph type="title"/>
          </p:nvPr>
        </p:nvSpPr>
        <p:spPr>
          <a:xfrm>
            <a:off x="474663" y="266400"/>
            <a:ext cx="7451725" cy="785818"/>
          </a:xfrm>
        </p:spPr>
        <p:txBody>
          <a:bodyPr lIns="0" tIns="0" rIns="0" bIns="0" anchor="b" anchorCtr="0">
            <a:noAutofit/>
          </a:bodyPr>
          <a:lstStyle>
            <a:lvl1pPr>
              <a:defRPr sz="2400" b="0"/>
            </a:lvl1pPr>
          </a:lstStyle>
          <a:p>
            <a:r>
              <a:rPr lang="en-US" noProof="0" smtClean="0"/>
              <a:t>Click to edit Master title style</a:t>
            </a:r>
            <a:endParaRPr lang="en-GB" noProof="0" dirty="0"/>
          </a:p>
        </p:txBody>
      </p:sp>
      <p:sp>
        <p:nvSpPr>
          <p:cNvPr id="10"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12" name="Picture Placeholder 11"/>
          <p:cNvSpPr>
            <a:spLocks noGrp="1"/>
          </p:cNvSpPr>
          <p:nvPr>
            <p:ph type="pic" sz="quarter" idx="23" hasCustomPrompt="1"/>
          </p:nvPr>
        </p:nvSpPr>
        <p:spPr>
          <a:xfrm>
            <a:off x="6854825" y="1446212"/>
            <a:ext cx="1844675" cy="46497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mn-lt"/>
                <a:ea typeface="+mn-ea"/>
                <a:cs typeface="+mn-cs"/>
              </a:defRPr>
            </a:lvl1pPr>
          </a:lstStyle>
          <a:p>
            <a:r>
              <a:rPr lang="en-AU" dirty="0" smtClean="0"/>
              <a:t>Text</a:t>
            </a:r>
            <a:endParaRPr lang="en-AU" dirty="0"/>
          </a:p>
        </p:txBody>
      </p:sp>
      <p:grpSp>
        <p:nvGrpSpPr>
          <p:cNvPr id="11" name="Group 10"/>
          <p:cNvGrpSpPr/>
          <p:nvPr userDrawn="1"/>
        </p:nvGrpSpPr>
        <p:grpSpPr>
          <a:xfrm>
            <a:off x="8204200" y="419100"/>
            <a:ext cx="480864" cy="463550"/>
            <a:chOff x="179512" y="1844824"/>
            <a:chExt cx="1944216" cy="1944216"/>
          </a:xfrm>
        </p:grpSpPr>
        <p:sp>
          <p:nvSpPr>
            <p:cNvPr id="13" name="Donut 12"/>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4"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ontent with side graphic ">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457200" y="1447800"/>
            <a:ext cx="3948113" cy="4630882"/>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Slide Number Placeholder 5"/>
          <p:cNvSpPr>
            <a:spLocks noGrp="1"/>
          </p:cNvSpPr>
          <p:nvPr>
            <p:ph type="sldNum" sz="quarter" idx="12"/>
          </p:nvPr>
        </p:nvSpPr>
        <p:spPr>
          <a:xfrm>
            <a:off x="7941732" y="6419850"/>
            <a:ext cx="778457" cy="163513"/>
          </a:xfrm>
          <a:prstGeom prst="rect">
            <a:avLst/>
          </a:prstGeom>
        </p:spPr>
        <p:txBody>
          <a:bodyPr wrap="none" lIns="0" tIns="0" rIns="0" bIns="0" anchor="b" anchorCtr="0">
            <a:noAutofit/>
          </a:bodyPr>
          <a:lstStyle>
            <a:lvl1pPr algn="r">
              <a:defRPr sz="900">
                <a:solidFill>
                  <a:schemeClr val="tx1"/>
                </a:solidFill>
              </a:defRPr>
            </a:lvl1pPr>
          </a:lstStyle>
          <a:p>
            <a:r>
              <a:rPr lang="en-GB" smtClean="0"/>
              <a:t>No. </a:t>
            </a:r>
            <a:fld id="{525A3C56-E491-49B2-93F3-63532DF516BC}" type="slidenum">
              <a:rPr lang="en-GB" smtClean="0"/>
              <a:pPr/>
              <a:t>‹#›</a:t>
            </a:fld>
            <a:endParaRPr lang="en-GB" dirty="0"/>
          </a:p>
        </p:txBody>
      </p:sp>
      <p:sp>
        <p:nvSpPr>
          <p:cNvPr id="30" name="Title 1"/>
          <p:cNvSpPr>
            <a:spLocks noGrp="1"/>
          </p:cNvSpPr>
          <p:nvPr>
            <p:ph type="title"/>
          </p:nvPr>
        </p:nvSpPr>
        <p:spPr>
          <a:xfrm>
            <a:off x="474663" y="266400"/>
            <a:ext cx="7451725" cy="785818"/>
          </a:xfrm>
        </p:spPr>
        <p:txBody>
          <a:bodyPr lIns="0" tIns="0" rIns="0" bIns="0" anchor="b" anchorCtr="0">
            <a:noAutofit/>
          </a:bodyPr>
          <a:lstStyle>
            <a:lvl1pPr>
              <a:defRPr sz="2400" b="0"/>
            </a:lvl1pPr>
          </a:lstStyle>
          <a:p>
            <a:r>
              <a:rPr lang="en-US" noProof="0" smtClean="0"/>
              <a:t>Click to edit Master title style</a:t>
            </a:r>
            <a:endParaRPr lang="en-GB" noProof="0" dirty="0"/>
          </a:p>
        </p:txBody>
      </p:sp>
      <p:sp>
        <p:nvSpPr>
          <p:cNvPr id="10"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12" name="Picture Placeholder 11"/>
          <p:cNvSpPr>
            <a:spLocks noGrp="1"/>
          </p:cNvSpPr>
          <p:nvPr>
            <p:ph type="pic" sz="quarter" idx="23" hasCustomPrompt="1"/>
          </p:nvPr>
        </p:nvSpPr>
        <p:spPr>
          <a:xfrm>
            <a:off x="4762500" y="1446212"/>
            <a:ext cx="3937001" cy="46497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mn-lt"/>
                <a:ea typeface="+mn-ea"/>
                <a:cs typeface="+mn-cs"/>
              </a:defRPr>
            </a:lvl1pPr>
          </a:lstStyle>
          <a:p>
            <a:r>
              <a:rPr lang="en-AU" dirty="0" smtClean="0"/>
              <a:t>Text</a:t>
            </a:r>
            <a:endParaRPr lang="en-AU" dirty="0"/>
          </a:p>
        </p:txBody>
      </p:sp>
      <p:grpSp>
        <p:nvGrpSpPr>
          <p:cNvPr id="13" name="Group 12"/>
          <p:cNvGrpSpPr/>
          <p:nvPr userDrawn="1"/>
        </p:nvGrpSpPr>
        <p:grpSpPr>
          <a:xfrm>
            <a:off x="8204200" y="419100"/>
            <a:ext cx="480864" cy="463550"/>
            <a:chOff x="179512" y="1844824"/>
            <a:chExt cx="1944216" cy="1944216"/>
          </a:xfrm>
        </p:grpSpPr>
        <p:sp>
          <p:nvSpPr>
            <p:cNvPr id="14" name="Donut 13"/>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5"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4762499" y="1447800"/>
            <a:ext cx="3924301" cy="4630882"/>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Slide Number Placeholder 5"/>
          <p:cNvSpPr>
            <a:spLocks noGrp="1"/>
          </p:cNvSpPr>
          <p:nvPr>
            <p:ph type="sldNum" sz="quarter" idx="12"/>
          </p:nvPr>
        </p:nvSpPr>
        <p:spPr>
          <a:xfrm>
            <a:off x="7941732" y="6419850"/>
            <a:ext cx="778457" cy="163513"/>
          </a:xfrm>
          <a:prstGeom prst="rect">
            <a:avLst/>
          </a:prstGeom>
        </p:spPr>
        <p:txBody>
          <a:bodyPr wrap="none" lIns="0" tIns="0" rIns="0" bIns="0" anchor="b" anchorCtr="0">
            <a:noAutofit/>
          </a:bodyPr>
          <a:lstStyle>
            <a:lvl1pPr algn="r">
              <a:defRPr sz="900">
                <a:solidFill>
                  <a:schemeClr val="tx1"/>
                </a:solidFill>
              </a:defRPr>
            </a:lvl1pPr>
          </a:lstStyle>
          <a:p>
            <a:r>
              <a:rPr lang="en-GB" smtClean="0"/>
              <a:t>No. </a:t>
            </a:r>
            <a:fld id="{525A3C56-E491-49B2-93F3-63532DF516BC}" type="slidenum">
              <a:rPr lang="en-GB" smtClean="0"/>
              <a:pPr/>
              <a:t>‹#›</a:t>
            </a:fld>
            <a:endParaRPr lang="en-GB" dirty="0"/>
          </a:p>
        </p:txBody>
      </p:sp>
      <p:sp>
        <p:nvSpPr>
          <p:cNvPr id="30" name="Title 1"/>
          <p:cNvSpPr>
            <a:spLocks noGrp="1"/>
          </p:cNvSpPr>
          <p:nvPr>
            <p:ph type="title"/>
          </p:nvPr>
        </p:nvSpPr>
        <p:spPr>
          <a:xfrm>
            <a:off x="474663" y="266400"/>
            <a:ext cx="7451725" cy="785818"/>
          </a:xfrm>
        </p:spPr>
        <p:txBody>
          <a:bodyPr lIns="0" tIns="0" rIns="0" bIns="0" anchor="b" anchorCtr="0">
            <a:noAutofit/>
          </a:bodyPr>
          <a:lstStyle>
            <a:lvl1pPr>
              <a:defRPr sz="2400" b="0"/>
            </a:lvl1pPr>
          </a:lstStyle>
          <a:p>
            <a:r>
              <a:rPr lang="en-US" noProof="0" smtClean="0"/>
              <a:t>Click to edit Master title style</a:t>
            </a:r>
            <a:endParaRPr lang="en-GB" noProof="0" dirty="0"/>
          </a:p>
        </p:txBody>
      </p:sp>
      <p:sp>
        <p:nvSpPr>
          <p:cNvPr id="10"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12" name="Picture Placeholder 11"/>
          <p:cNvSpPr>
            <a:spLocks noGrp="1"/>
          </p:cNvSpPr>
          <p:nvPr>
            <p:ph type="pic" sz="quarter" idx="23" hasCustomPrompt="1"/>
          </p:nvPr>
        </p:nvSpPr>
        <p:spPr>
          <a:xfrm>
            <a:off x="474663" y="1446212"/>
            <a:ext cx="3930650" cy="4649787"/>
          </a:xfrm>
          <a:prstGeom prst="rect">
            <a:avLst/>
          </a:prstGeom>
        </p:spPr>
        <p:txBody>
          <a:bodyPr lIns="0" tIns="0" rIns="0" bIns="0"/>
          <a:lstStyle>
            <a:lvl1pPr marL="179388" indent="-179388">
              <a:buFont typeface="Arial" pitchFamily="34" charset="0"/>
              <a:buNone/>
              <a:defRPr lang="en-AU" sz="1600" kern="1200" dirty="0" smtClean="0">
                <a:solidFill>
                  <a:schemeClr val="tx1"/>
                </a:solidFill>
                <a:latin typeface="+mn-lt"/>
                <a:ea typeface="+mn-ea"/>
                <a:cs typeface="+mn-cs"/>
              </a:defRPr>
            </a:lvl1pPr>
          </a:lstStyle>
          <a:p>
            <a:r>
              <a:rPr lang="en-AU" dirty="0" smtClean="0"/>
              <a:t>Text</a:t>
            </a:r>
            <a:endParaRPr lang="en-AU" dirty="0"/>
          </a:p>
        </p:txBody>
      </p:sp>
      <p:grpSp>
        <p:nvGrpSpPr>
          <p:cNvPr id="11" name="Group 10"/>
          <p:cNvGrpSpPr/>
          <p:nvPr userDrawn="1"/>
        </p:nvGrpSpPr>
        <p:grpSpPr>
          <a:xfrm>
            <a:off x="8204200" y="419100"/>
            <a:ext cx="480864" cy="463550"/>
            <a:chOff x="179512" y="1844824"/>
            <a:chExt cx="1944216" cy="1944216"/>
          </a:xfrm>
        </p:grpSpPr>
        <p:sp>
          <p:nvSpPr>
            <p:cNvPr id="13" name="Donut 12"/>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4"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Two Content Picture">
    <p:spTree>
      <p:nvGrpSpPr>
        <p:cNvPr id="1" name=""/>
        <p:cNvGrpSpPr/>
        <p:nvPr/>
      </p:nvGrpSpPr>
      <p:grpSpPr>
        <a:xfrm>
          <a:off x="0" y="0"/>
          <a:ext cx="0" cy="0"/>
          <a:chOff x="0" y="0"/>
          <a:chExt cx="0" cy="0"/>
        </a:xfrm>
      </p:grpSpPr>
      <p:sp>
        <p:nvSpPr>
          <p:cNvPr id="21" name="Content Placeholder 20"/>
          <p:cNvSpPr>
            <a:spLocks noGrp="1"/>
          </p:cNvSpPr>
          <p:nvPr>
            <p:ph sz="quarter" idx="17"/>
          </p:nvPr>
        </p:nvSpPr>
        <p:spPr>
          <a:xfrm>
            <a:off x="457201" y="2563738"/>
            <a:ext cx="3932238" cy="3513933"/>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30"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smtClean="0"/>
              <a:t>Click to edit Master title style</a:t>
            </a:r>
            <a:endParaRPr lang="en-GB" noProof="0" dirty="0"/>
          </a:p>
        </p:txBody>
      </p:sp>
      <p:sp>
        <p:nvSpPr>
          <p:cNvPr id="18" name="Content Placeholder 20"/>
          <p:cNvSpPr>
            <a:spLocks noGrp="1"/>
          </p:cNvSpPr>
          <p:nvPr>
            <p:ph sz="quarter" idx="23"/>
          </p:nvPr>
        </p:nvSpPr>
        <p:spPr>
          <a:xfrm>
            <a:off x="4767262" y="2563738"/>
            <a:ext cx="3931200" cy="3513933"/>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8"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29" name="Slide Number Placeholder 5"/>
          <p:cNvSpPr txBox="1">
            <a:spLocks/>
          </p:cNvSpPr>
          <p:nvPr userDrawn="1"/>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0"/>
          <p:cNvSpPr>
            <a:spLocks noGrp="1"/>
          </p:cNvSpPr>
          <p:nvPr>
            <p:ph sz="quarter" idx="24"/>
          </p:nvPr>
        </p:nvSpPr>
        <p:spPr>
          <a:xfrm>
            <a:off x="457200" y="1455738"/>
            <a:ext cx="8242299" cy="860171"/>
          </a:xfrm>
          <a:prstGeom prst="rect">
            <a:avLst/>
          </a:prstGeom>
        </p:spPr>
        <p:txBody>
          <a:bodyPr lIns="0" tIns="0" rIns="0" bIns="0"/>
          <a:lstStyle>
            <a:lvl1pPr marL="0" indent="0">
              <a:spcBef>
                <a:spcPts val="500"/>
              </a:spcBef>
              <a:buClr>
                <a:schemeClr val="tx2"/>
              </a:buClr>
              <a:buFont typeface="Verdana" pitchFamily="34" charset="0"/>
              <a:buNone/>
              <a:defRPr sz="1800">
                <a:solidFill>
                  <a:schemeClr val="tx1"/>
                </a:solidFill>
              </a:defRPr>
            </a:lvl1pPr>
            <a:lvl2pPr marL="216000" indent="-216000">
              <a:spcBef>
                <a:spcPts val="500"/>
              </a:spcBef>
              <a:buClr>
                <a:schemeClr val="tx2"/>
              </a:buClr>
              <a:buSzPct val="120000"/>
              <a:buFont typeface="Verdana" pitchFamily="34" charset="0"/>
              <a:buChar char="•"/>
              <a:defRPr sz="1800" baseline="0">
                <a:solidFill>
                  <a:schemeClr val="tx1"/>
                </a:solidFill>
              </a:defRPr>
            </a:lvl2pPr>
            <a:lvl3pPr marL="425450" indent="-212725">
              <a:spcBef>
                <a:spcPts val="500"/>
              </a:spcBef>
              <a:buClr>
                <a:schemeClr val="tx1">
                  <a:lumMod val="60000"/>
                  <a:lumOff val="40000"/>
                </a:schemeClr>
              </a:buClr>
              <a:buFont typeface="Verdana" pitchFamily="34" charset="0"/>
              <a:buChar char="•"/>
              <a:defRPr sz="1600">
                <a:solidFill>
                  <a:schemeClr val="tx1"/>
                </a:solidFill>
              </a:defRPr>
            </a:lvl3pPr>
            <a:lvl4pPr marL="685800" indent="-215900">
              <a:spcBef>
                <a:spcPts val="500"/>
              </a:spcBef>
              <a:buClr>
                <a:schemeClr val="tx1">
                  <a:lumMod val="60000"/>
                  <a:lumOff val="40000"/>
                </a:schemeClr>
              </a:buClr>
              <a:buFont typeface="Verdana" pitchFamily="34" charset="0"/>
              <a:buChar char="•"/>
              <a:defRPr sz="1600">
                <a:solidFill>
                  <a:schemeClr val="tx1"/>
                </a:solidFill>
              </a:defRPr>
            </a:lvl4pPr>
            <a:lvl5pPr marL="892175" indent="-215900">
              <a:spcBef>
                <a:spcPts val="500"/>
              </a:spcBef>
              <a:buClr>
                <a:schemeClr val="tx1">
                  <a:lumMod val="60000"/>
                  <a:lumOff val="40000"/>
                </a:schemeClr>
              </a:buClr>
              <a:buFont typeface="Verdana" pitchFamily="34" charset="0"/>
              <a:buChar char="•"/>
              <a:defRPr sz="1400">
                <a:solidFill>
                  <a:schemeClr val="tx1"/>
                </a:solidFill>
              </a:defRPr>
            </a:lvl5pPr>
            <a:lvl6pPr marL="1136650" indent="-215900">
              <a:spcBef>
                <a:spcPts val="500"/>
              </a:spcBef>
              <a:buClr>
                <a:schemeClr val="tx1">
                  <a:lumMod val="60000"/>
                  <a:lumOff val="40000"/>
                </a:schemeClr>
              </a:buClr>
              <a:buFont typeface="Verdana" pitchFamily="34" charset="0"/>
              <a:buChar char="•"/>
              <a:defRPr sz="1400" baseline="0">
                <a:solidFill>
                  <a:schemeClr val="tx1"/>
                </a:solidFill>
              </a:defRPr>
            </a:lvl6pPr>
            <a:lvl7pPr marL="1343025" indent="-228600">
              <a:spcBef>
                <a:spcPts val="500"/>
              </a:spcBef>
              <a:buClr>
                <a:schemeClr val="tx1">
                  <a:lumMod val="60000"/>
                  <a:lumOff val="40000"/>
                </a:schemeClr>
              </a:buClr>
              <a:buFont typeface="Verdana" pitchFamily="34" charset="0"/>
              <a:buChar char="•"/>
              <a:defRPr sz="1400" baseline="0">
                <a:solidFill>
                  <a:schemeClr val="tx1"/>
                </a:solidFill>
              </a:defRPr>
            </a:lvl7pPr>
          </a:lstStyle>
          <a:p>
            <a:pPr lvl="0"/>
            <a:r>
              <a:rPr lang="en-US" dirty="0" smtClean="0"/>
              <a:t>Click to edit Master text styles</a:t>
            </a:r>
          </a:p>
          <a:p>
            <a:pPr lvl="1"/>
            <a:r>
              <a:rPr lang="en-US" dirty="0" smtClean="0"/>
              <a:t>Second level</a:t>
            </a:r>
          </a:p>
        </p:txBody>
      </p:sp>
      <p:grpSp>
        <p:nvGrpSpPr>
          <p:cNvPr id="12" name="Group 11"/>
          <p:cNvGrpSpPr/>
          <p:nvPr userDrawn="1"/>
        </p:nvGrpSpPr>
        <p:grpSpPr>
          <a:xfrm>
            <a:off x="8204200" y="419100"/>
            <a:ext cx="480864" cy="463550"/>
            <a:chOff x="179512" y="1844824"/>
            <a:chExt cx="1944216" cy="1944216"/>
          </a:xfrm>
        </p:grpSpPr>
        <p:sp>
          <p:nvSpPr>
            <p:cNvPr id="13" name="Donut 12"/>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4"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19" name="Content Placeholder 2"/>
          <p:cNvSpPr>
            <a:spLocks noGrp="1"/>
          </p:cNvSpPr>
          <p:nvPr>
            <p:ph idx="1" hasCustomPrompt="1"/>
          </p:nvPr>
        </p:nvSpPr>
        <p:spPr>
          <a:xfrm>
            <a:off x="474663" y="1455739"/>
            <a:ext cx="8212137" cy="330332"/>
          </a:xfrm>
          <a:prstGeom prst="rect">
            <a:avLst/>
          </a:prstGeom>
        </p:spPr>
        <p:txBody>
          <a:bodyPr lIns="0" tIns="0" rIns="0" bIns="0">
            <a:noAutofit/>
          </a:bodyPr>
          <a:lstStyle>
            <a:lvl1pPr marL="0" indent="0">
              <a:spcBef>
                <a:spcPts val="600"/>
              </a:spcBef>
              <a:buSzPct val="120000"/>
              <a:buFont typeface="Arial" pitchFamily="34" charset="0"/>
              <a:buNone/>
              <a:defRPr sz="1600" baseline="0">
                <a:solidFill>
                  <a:schemeClr val="tx1"/>
                </a:solidFill>
              </a:defRPr>
            </a:lvl1pPr>
            <a:lvl2pPr marL="273050" indent="-265113">
              <a:spcBef>
                <a:spcPts val="600"/>
              </a:spcBef>
              <a:buClr>
                <a:schemeClr val="tx2"/>
              </a:buClr>
              <a:buSzPct val="120000"/>
              <a:buFont typeface="Verdana" pitchFamily="34" charset="0"/>
              <a:buChar char="•"/>
              <a:defRPr sz="1600">
                <a:solidFill>
                  <a:schemeClr val="tx1"/>
                </a:solidFill>
              </a:defRPr>
            </a:lvl2pPr>
            <a:lvl3pPr marL="631825" indent="-216000">
              <a:spcBef>
                <a:spcPts val="600"/>
              </a:spcBef>
              <a:buFont typeface="Verdana" pitchFamily="34" charset="0"/>
              <a:buChar char="−"/>
              <a:tabLst/>
              <a:defRPr sz="1600">
                <a:solidFill>
                  <a:schemeClr val="tx1"/>
                </a:solidFill>
              </a:defRPr>
            </a:lvl3pPr>
            <a:lvl4pPr marL="804863" indent="-216000">
              <a:spcBef>
                <a:spcPts val="600"/>
              </a:spcBef>
              <a:buFont typeface="Verdana" pitchFamily="34" charset="0"/>
              <a:buChar char="−"/>
              <a:defRPr sz="1400">
                <a:solidFill>
                  <a:schemeClr val="tx1"/>
                </a:solidFill>
              </a:defRPr>
            </a:lvl4pPr>
            <a:lvl5pPr marL="977900" indent="-216000">
              <a:spcBef>
                <a:spcPts val="600"/>
              </a:spcBef>
              <a:buFont typeface="Arial" pitchFamily="34" charset="0"/>
              <a:buChar char="-"/>
              <a:defRPr sz="1400">
                <a:solidFill>
                  <a:schemeClr val="tx1"/>
                </a:solidFill>
              </a:defRPr>
            </a:lvl5pPr>
            <a:lvl6pPr marL="871538" indent="-174625">
              <a:spcBef>
                <a:spcPts val="600"/>
              </a:spcBef>
              <a:defRPr sz="1400"/>
            </a:lvl6pPr>
            <a:lvl7pPr marL="1168400" indent="-216000">
              <a:spcBef>
                <a:spcPts val="600"/>
              </a:spcBef>
              <a:defRPr sz="1400">
                <a:solidFill>
                  <a:schemeClr val="tx1"/>
                </a:solidFill>
              </a:defRPr>
            </a:lvl7pPr>
          </a:lstStyle>
          <a:p>
            <a:pPr lvl="0"/>
            <a:r>
              <a:rPr lang="en-GB" noProof="0" dirty="0" smtClean="0"/>
              <a:t>Click to enter text</a:t>
            </a:r>
          </a:p>
        </p:txBody>
      </p:sp>
      <p:sp>
        <p:nvSpPr>
          <p:cNvPr id="21" name="Picture Placeholder 20"/>
          <p:cNvSpPr>
            <a:spLocks noGrp="1"/>
          </p:cNvSpPr>
          <p:nvPr>
            <p:ph type="pic" sz="quarter" idx="14"/>
          </p:nvPr>
        </p:nvSpPr>
        <p:spPr>
          <a:xfrm>
            <a:off x="457200" y="1862983"/>
            <a:ext cx="8258204" cy="4233017"/>
          </a:xfrm>
          <a:prstGeom prst="rect">
            <a:avLst/>
          </a:prstGeom>
        </p:spPr>
        <p:txBody>
          <a:bodyPr lIns="0" tIns="0" rIns="0" bIns="0">
            <a:normAutofit/>
          </a:bodyPr>
          <a:lstStyle>
            <a:lvl1pPr>
              <a:buNone/>
              <a:defRPr lang="en-GB" sz="1800" kern="1200" baseline="0" noProof="0" dirty="0" smtClean="0">
                <a:solidFill>
                  <a:schemeClr val="tx1"/>
                </a:solidFill>
                <a:latin typeface="+mn-lt"/>
                <a:ea typeface="+mn-ea"/>
                <a:cs typeface="+mn-cs"/>
              </a:defRPr>
            </a:lvl1pPr>
          </a:lstStyle>
          <a:p>
            <a:r>
              <a:rPr lang="en-US" smtClean="0"/>
              <a:t>Click icon to add picture</a:t>
            </a:r>
            <a:endParaRPr lang="en-GB" dirty="0"/>
          </a:p>
        </p:txBody>
      </p:sp>
      <p:sp>
        <p:nvSpPr>
          <p:cNvPr id="31" name="Title 1"/>
          <p:cNvSpPr>
            <a:spLocks noGrp="1"/>
          </p:cNvSpPr>
          <p:nvPr>
            <p:ph type="title"/>
          </p:nvPr>
        </p:nvSpPr>
        <p:spPr>
          <a:xfrm>
            <a:off x="474663" y="266245"/>
            <a:ext cx="7451725" cy="785818"/>
          </a:xfrm>
        </p:spPr>
        <p:txBody>
          <a:bodyPr lIns="0" tIns="0" rIns="0" bIns="0" anchor="b" anchorCtr="0">
            <a:normAutofit/>
          </a:bodyPr>
          <a:lstStyle>
            <a:lvl1pPr>
              <a:defRPr sz="2400" b="0"/>
            </a:lvl1pPr>
          </a:lstStyle>
          <a:p>
            <a:r>
              <a:rPr lang="en-US" noProof="0" smtClean="0"/>
              <a:t>Click to edit Master title style</a:t>
            </a:r>
            <a:endParaRPr lang="en-GB" noProof="0" dirty="0"/>
          </a:p>
        </p:txBody>
      </p:sp>
      <p:sp>
        <p:nvSpPr>
          <p:cNvPr id="22"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23" name="Slide Number Placeholder 5"/>
          <p:cNvSpPr txBox="1">
            <a:spLocks/>
          </p:cNvSpPr>
          <p:nvPr userDrawn="1"/>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1" name="Group 10"/>
          <p:cNvGrpSpPr/>
          <p:nvPr userDrawn="1"/>
        </p:nvGrpSpPr>
        <p:grpSpPr>
          <a:xfrm>
            <a:off x="8204200" y="419100"/>
            <a:ext cx="480864" cy="463550"/>
            <a:chOff x="179512" y="1844824"/>
            <a:chExt cx="1944216" cy="1944216"/>
          </a:xfrm>
        </p:grpSpPr>
        <p:sp>
          <p:nvSpPr>
            <p:cNvPr id="12" name="Donut 11"/>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3"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Quotation page ">
    <p:spTree>
      <p:nvGrpSpPr>
        <p:cNvPr id="1" name=""/>
        <p:cNvGrpSpPr/>
        <p:nvPr/>
      </p:nvGrpSpPr>
      <p:grpSpPr>
        <a:xfrm>
          <a:off x="0" y="0"/>
          <a:ext cx="0" cy="0"/>
          <a:chOff x="0" y="0"/>
          <a:chExt cx="0" cy="0"/>
        </a:xfrm>
      </p:grpSpPr>
      <p:sp>
        <p:nvSpPr>
          <p:cNvPr id="2" name="Title 1"/>
          <p:cNvSpPr>
            <a:spLocks noGrp="1"/>
          </p:cNvSpPr>
          <p:nvPr>
            <p:ph type="ctrTitle"/>
          </p:nvPr>
        </p:nvSpPr>
        <p:spPr>
          <a:xfrm>
            <a:off x="1714480" y="2751892"/>
            <a:ext cx="5715040" cy="1354217"/>
          </a:xfrm>
        </p:spPr>
        <p:txBody>
          <a:bodyPr wrap="square" lIns="0" tIns="0" rIns="0" bIns="0">
            <a:spAutoFit/>
          </a:bodyPr>
          <a:lstStyle>
            <a:lvl1pPr algn="l">
              <a:defRPr sz="4400" baseline="0">
                <a:solidFill>
                  <a:schemeClr val="tx1"/>
                </a:solidFill>
              </a:defRPr>
            </a:lvl1pPr>
          </a:lstStyle>
          <a:p>
            <a:r>
              <a:rPr lang="en-US" noProof="0" smtClean="0"/>
              <a:t>Click to edit Master title style</a:t>
            </a:r>
            <a:endParaRPr lang="en-GB" noProof="0"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Quotation page solid">
    <p:bg>
      <p:bgPr>
        <a:solidFill>
          <a:schemeClr val="tx2"/>
        </a:solidFill>
        <a:effectLst/>
      </p:bgPr>
    </p:bg>
    <p:spTree>
      <p:nvGrpSpPr>
        <p:cNvPr id="1" name=""/>
        <p:cNvGrpSpPr/>
        <p:nvPr/>
      </p:nvGrpSpPr>
      <p:grpSpPr>
        <a:xfrm>
          <a:off x="0" y="0"/>
          <a:ext cx="0" cy="0"/>
          <a:chOff x="0" y="0"/>
          <a:chExt cx="0" cy="0"/>
        </a:xfrm>
      </p:grpSpPr>
      <p:sp>
        <p:nvSpPr>
          <p:cNvPr id="3" name="Title 1"/>
          <p:cNvSpPr>
            <a:spLocks noGrp="1"/>
          </p:cNvSpPr>
          <p:nvPr>
            <p:ph type="ctrTitle"/>
          </p:nvPr>
        </p:nvSpPr>
        <p:spPr>
          <a:xfrm>
            <a:off x="1714480" y="2751892"/>
            <a:ext cx="5715040" cy="1354217"/>
          </a:xfrm>
        </p:spPr>
        <p:txBody>
          <a:bodyPr wrap="square" lIns="0" tIns="0" rIns="0" bIns="0">
            <a:spAutoFit/>
          </a:bodyPr>
          <a:lstStyle>
            <a:lvl1pPr algn="l">
              <a:defRPr sz="4400" baseline="0">
                <a:solidFill>
                  <a:schemeClr val="tx1"/>
                </a:solidFill>
              </a:defRPr>
            </a:lvl1pPr>
          </a:lstStyle>
          <a:p>
            <a:r>
              <a:rPr lang="en-US" noProof="0" smtClean="0"/>
              <a:t>Click to edit Master title style</a:t>
            </a:r>
            <a:endParaRPr lang="en-GB" noProof="0"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Blank slide">
    <p:spTree>
      <p:nvGrpSpPr>
        <p:cNvPr id="1" name=""/>
        <p:cNvGrpSpPr/>
        <p:nvPr/>
      </p:nvGrpSpPr>
      <p:grpSpPr>
        <a:xfrm>
          <a:off x="0" y="0"/>
          <a:ext cx="0" cy="0"/>
          <a:chOff x="0" y="0"/>
          <a:chExt cx="0" cy="0"/>
        </a:xfrm>
      </p:grpSpPr>
      <p:sp>
        <p:nvSpPr>
          <p:cNvPr id="2" name="Footer Placeholder 25"/>
          <p:cNvSpPr>
            <a:spLocks noGrp="1"/>
          </p:cNvSpPr>
          <p:nvPr>
            <p:ph type="ftr" sz="quarter" idx="22"/>
          </p:nvPr>
        </p:nvSpPr>
        <p:spPr>
          <a:xfrm>
            <a:off x="4005262" y="6419850"/>
            <a:ext cx="3665921" cy="163513"/>
          </a:xfrm>
          <a:prstGeom prst="rect">
            <a:avLst/>
          </a:prstGeom>
        </p:spPr>
        <p:txBody>
          <a:bodyPr wrap="none" lIns="0" tIns="0" rIns="0" bIns="0" anchor="b" anchorCtr="0">
            <a:noAutofit/>
          </a:bodyPr>
          <a:lstStyle>
            <a:lvl1pPr algn="ctr">
              <a:defRPr sz="900">
                <a:solidFill>
                  <a:schemeClr val="tx1"/>
                </a:solidFill>
              </a:defRPr>
            </a:lvl1pPr>
          </a:lstStyle>
          <a:p>
            <a:pPr algn="l"/>
            <a:r>
              <a:rPr lang="en-GB" smtClean="0"/>
              <a:t> </a:t>
            </a:r>
            <a:endParaRPr lang="en-GB" dirty="0"/>
          </a:p>
        </p:txBody>
      </p:sp>
      <p:sp>
        <p:nvSpPr>
          <p:cNvPr id="3" name="Slide Number Placeholder 5"/>
          <p:cNvSpPr txBox="1">
            <a:spLocks/>
          </p:cNvSpPr>
          <p:nvPr userDrawn="1"/>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C5CB9C3-57C2-4A12-BE03-C794C420DE8D}" type="datetimeFigureOut">
              <a:rPr lang="en-GB" smtClean="0"/>
              <a:pPr/>
              <a:t>05/02/2016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4B3D9A-5381-413F-8BD1-17ED853980B7}" type="slidenum">
              <a:rPr lang="en-GB" smtClean="0"/>
              <a:pPr/>
              <a:t>‹#›</a:t>
            </a:fld>
            <a:endParaRPr lang="en-GB"/>
          </a:p>
        </p:txBody>
      </p:sp>
      <p:grpSp>
        <p:nvGrpSpPr>
          <p:cNvPr id="10" name="Group 9"/>
          <p:cNvGrpSpPr/>
          <p:nvPr/>
        </p:nvGrpSpPr>
        <p:grpSpPr>
          <a:xfrm>
            <a:off x="8204200" y="419100"/>
            <a:ext cx="480864" cy="463550"/>
            <a:chOff x="179512" y="1844824"/>
            <a:chExt cx="1944216" cy="1944216"/>
          </a:xfrm>
        </p:grpSpPr>
        <p:sp>
          <p:nvSpPr>
            <p:cNvPr id="11" name="Donut 10"/>
            <p:cNvSpPr/>
            <p:nvPr/>
          </p:nvSpPr>
          <p:spPr>
            <a:xfrm>
              <a:off x="179512" y="1844824"/>
              <a:ext cx="1944216" cy="1944216"/>
            </a:xfrm>
            <a:prstGeom prst="donut">
              <a:avLst>
                <a:gd name="adj" fmla="val 8226"/>
              </a:avLst>
            </a:prstGeom>
            <a:solidFill>
              <a:srgbClr val="33993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2"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C5CB9C3-57C2-4A12-BE03-C794C420DE8D}" type="datetimeFigureOut">
              <a:rPr lang="en-GB" smtClean="0"/>
              <a:pPr/>
              <a:t>05/02/2016</a:t>
            </a:fld>
            <a:endParaRPr lang="en-GB"/>
          </a:p>
        </p:txBody>
      </p:sp>
      <p:sp>
        <p:nvSpPr>
          <p:cNvPr id="4" name="Footer Placeholder 3"/>
          <p:cNvSpPr>
            <a:spLocks noGrp="1"/>
          </p:cNvSpPr>
          <p:nvPr>
            <p:ph type="ftr" sz="quarter" idx="11"/>
          </p:nvPr>
        </p:nvSpPr>
        <p:spPr/>
        <p:txBody>
          <a:bodyPr/>
          <a:lstStyle/>
          <a:p>
            <a:pPr algn="l"/>
            <a:r>
              <a:rPr lang="en-GB" smtClean="0"/>
              <a:t> </a:t>
            </a:r>
            <a:endParaRPr lang="en-GB" dirty="0"/>
          </a:p>
        </p:txBody>
      </p:sp>
      <p:sp>
        <p:nvSpPr>
          <p:cNvPr id="5" name="Slide Number Placeholder 4"/>
          <p:cNvSpPr>
            <a:spLocks noGrp="1"/>
          </p:cNvSpPr>
          <p:nvPr>
            <p:ph type="sldNum" sz="quarter" idx="12"/>
          </p:nvPr>
        </p:nvSpPr>
        <p:spPr/>
        <p:txBody>
          <a:bodyPr/>
          <a:lstStyle/>
          <a:p>
            <a:fld id="{794B3D9A-5381-413F-8BD1-17ED853980B7}" type="slidenum">
              <a:rPr lang="en-GB" smtClean="0"/>
              <a:pPr/>
              <a:t>‹#›</a:t>
            </a:fld>
            <a:endParaRPr lang="en-GB"/>
          </a:p>
        </p:txBody>
      </p:sp>
      <p:sp>
        <p:nvSpPr>
          <p:cNvPr id="6" name="Slide Number Placeholder 5"/>
          <p:cNvSpPr txBox="1">
            <a:spLocks/>
          </p:cNvSpPr>
          <p:nvPr/>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7" name="Group 6"/>
          <p:cNvGrpSpPr/>
          <p:nvPr/>
        </p:nvGrpSpPr>
        <p:grpSpPr>
          <a:xfrm>
            <a:off x="8204200" y="419100"/>
            <a:ext cx="480864" cy="463550"/>
            <a:chOff x="179512" y="1844824"/>
            <a:chExt cx="1944216" cy="1944216"/>
          </a:xfrm>
        </p:grpSpPr>
        <p:sp>
          <p:nvSpPr>
            <p:cNvPr id="8" name="Donut 7"/>
            <p:cNvSpPr/>
            <p:nvPr/>
          </p:nvSpPr>
          <p:spPr>
            <a:xfrm>
              <a:off x="179512" y="1844824"/>
              <a:ext cx="1944216" cy="1944216"/>
            </a:xfrm>
            <a:prstGeom prst="donut">
              <a:avLst>
                <a:gd name="adj" fmla="val 8226"/>
              </a:avLst>
            </a:prstGeom>
            <a:solidFill>
              <a:srgbClr val="33993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9"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
        <p:nvSpPr>
          <p:cNvPr id="10" name="Slide Number Placeholder 5"/>
          <p:cNvSpPr txBox="1">
            <a:spLocks/>
          </p:cNvSpPr>
          <p:nvPr userDrawn="1"/>
        </p:nvSpPr>
        <p:spPr>
          <a:xfrm>
            <a:off x="7941732" y="6419850"/>
            <a:ext cx="778457" cy="163513"/>
          </a:xfrm>
          <a:prstGeom prst="rect">
            <a:avLst/>
          </a:prstGeom>
        </p:spPr>
        <p:txBody>
          <a:bodyPr wrap="none" lIns="0" tIns="0" rIns="0" bIns="0" anchor="b" anchorCtr="0">
            <a:noAutofit/>
          </a:bodyPr>
          <a:lstStyle>
            <a:lvl1pPr algn="r">
              <a:defRPr sz="900">
                <a:solidFill>
                  <a:schemeClr val="accent6">
                    <a:lumMod val="65000"/>
                    <a:lumOff val="3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smtClean="0">
                <a:ln>
                  <a:noFill/>
                </a:ln>
                <a:solidFill>
                  <a:schemeClr val="tx1"/>
                </a:solidFill>
                <a:effectLst/>
                <a:uLnTx/>
                <a:uFillTx/>
                <a:latin typeface="+mn-lt"/>
                <a:ea typeface="+mn-ea"/>
                <a:cs typeface="+mn-cs"/>
              </a:rPr>
              <a:t>No. </a:t>
            </a:r>
            <a:fld id="{525A3C56-E491-49B2-93F3-63532DF516BC}" type="slidenum">
              <a:rPr kumimoji="0" lang="en-GB" sz="9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5CB9C3-57C2-4A12-BE03-C794C420DE8D}" type="datetimeFigureOut">
              <a:rPr lang="en-GB" smtClean="0"/>
              <a:pPr/>
              <a:t>05/02/2016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4B3D9A-5381-413F-8BD1-17ED853980B7}" type="slidenum">
              <a:rPr lang="en-GB" smtClean="0"/>
              <a:pPr/>
              <a:t>‹#›</a:t>
            </a:fld>
            <a:endParaRPr lang="en-GB"/>
          </a:p>
        </p:txBody>
      </p:sp>
      <p:grpSp>
        <p:nvGrpSpPr>
          <p:cNvPr id="5" name="Group 4"/>
          <p:cNvGrpSpPr/>
          <p:nvPr/>
        </p:nvGrpSpPr>
        <p:grpSpPr>
          <a:xfrm>
            <a:off x="8204200" y="419100"/>
            <a:ext cx="480864" cy="463550"/>
            <a:chOff x="179512" y="1844824"/>
            <a:chExt cx="1944216" cy="1944216"/>
          </a:xfrm>
        </p:grpSpPr>
        <p:sp>
          <p:nvSpPr>
            <p:cNvPr id="6" name="Donut 5"/>
            <p:cNvSpPr/>
            <p:nvPr/>
          </p:nvSpPr>
          <p:spPr>
            <a:xfrm>
              <a:off x="179512" y="1844824"/>
              <a:ext cx="1944216" cy="1944216"/>
            </a:xfrm>
            <a:prstGeom prst="donut">
              <a:avLst>
                <a:gd name="adj" fmla="val 8226"/>
              </a:avLst>
            </a:prstGeom>
            <a:solidFill>
              <a:srgbClr val="33993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7"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5CB9C3-57C2-4A12-BE03-C794C420DE8D}" type="datetimeFigureOut">
              <a:rPr lang="en-GB" smtClean="0"/>
              <a:pPr/>
              <a:t>05/02/2016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4B3D9A-5381-413F-8BD1-17ED853980B7}" type="slidenum">
              <a:rPr lang="en-GB" smtClean="0"/>
              <a:pPr/>
              <a:t>‹#›</a:t>
            </a:fld>
            <a:endParaRPr lang="en-GB"/>
          </a:p>
        </p:txBody>
      </p:sp>
      <p:grpSp>
        <p:nvGrpSpPr>
          <p:cNvPr id="8" name="Group 7"/>
          <p:cNvGrpSpPr/>
          <p:nvPr/>
        </p:nvGrpSpPr>
        <p:grpSpPr>
          <a:xfrm>
            <a:off x="8204200" y="419100"/>
            <a:ext cx="480864" cy="463550"/>
            <a:chOff x="179512" y="1844824"/>
            <a:chExt cx="1944216" cy="1944216"/>
          </a:xfrm>
        </p:grpSpPr>
        <p:sp>
          <p:nvSpPr>
            <p:cNvPr id="9" name="Donut 8"/>
            <p:cNvSpPr/>
            <p:nvPr/>
          </p:nvSpPr>
          <p:spPr>
            <a:xfrm>
              <a:off x="179512" y="1844824"/>
              <a:ext cx="1944216" cy="1944216"/>
            </a:xfrm>
            <a:prstGeom prst="donut">
              <a:avLst>
                <a:gd name="adj" fmla="val 8226"/>
              </a:avLst>
            </a:prstGeom>
            <a:solidFill>
              <a:srgbClr val="339933"/>
            </a:solidFill>
            <a:ln>
              <a:no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10" name="Picture 2" descr="http://studentweb.cortland.edu/Evelyn.Tamela/Mini-project-3/rounded-blue-arrow-trans-right.png"/>
            <p:cNvPicPr>
              <a:picLocks noChangeAspect="1" noChangeArrowheads="1"/>
            </p:cNvPicPr>
            <p:nvPr/>
          </p:nvPicPr>
          <p:blipFill>
            <a:blip r:embed="rId2" cstate="print"/>
            <a:srcRect/>
            <a:stretch>
              <a:fillRect/>
            </a:stretch>
          </p:blipFill>
          <p:spPr bwMode="auto">
            <a:xfrm>
              <a:off x="395536" y="2077193"/>
              <a:ext cx="1431255" cy="1495823"/>
            </a:xfrm>
            <a:prstGeom prst="rect">
              <a:avLst/>
            </a:prstGeom>
            <a:noFill/>
          </p:spPr>
        </p:pic>
      </p:gr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5CB9C3-57C2-4A12-BE03-C794C420DE8D}" type="datetimeFigureOut">
              <a:rPr lang="en-GB" smtClean="0"/>
              <a:pPr/>
              <a:t>05/02/2016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4B3D9A-5381-413F-8BD1-17ED853980B7}" type="slidenum">
              <a:rPr lang="en-GB" smtClean="0"/>
              <a:pPr/>
              <a:t>‹#›</a:t>
            </a:fld>
            <a:endParaRPr lang="en-GB"/>
          </a:p>
        </p:txBody>
      </p:sp>
    </p:spTree>
  </p:cSld>
  <p:clrMapOvr>
    <a:masterClrMapping/>
  </p:clrMapOvr>
  <p:hf hd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solidFill>
              </a:defRPr>
            </a:lvl1pPr>
          </a:lstStyle>
          <a:p>
            <a:fld id="{5C5CB9C3-57C2-4A12-BE03-C794C420DE8D}" type="datetimeFigureOut">
              <a:rPr lang="en-GB" smtClean="0"/>
              <a:pPr/>
              <a:t>05/02/2016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794B3D9A-5381-413F-8BD1-17ED853980B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28" r:id="rId23"/>
    <p:sldLayoutId id="2147483729" r:id="rId24"/>
    <p:sldLayoutId id="2147483730" r:id="rId25"/>
    <p:sldLayoutId id="2147483731" r:id="rId26"/>
    <p:sldLayoutId id="2147483732" r:id="rId27"/>
    <p:sldLayoutId id="2147483733" r:id="rId28"/>
    <p:sldLayoutId id="2147483734" r:id="rId29"/>
    <p:sldLayoutId id="2147483735" r:id="rId30"/>
    <p:sldLayoutId id="2147483666" r:id="rId31"/>
    <p:sldLayoutId id="2147483692" r:id="rId32"/>
    <p:sldLayoutId id="2147483674" r:id="rId33"/>
    <p:sldLayoutId id="2147483671" r:id="rId34"/>
    <p:sldLayoutId id="2147483678" r:id="rId35"/>
    <p:sldLayoutId id="2147483679" r:id="rId36"/>
    <p:sldLayoutId id="2147483665" r:id="rId37"/>
    <p:sldLayoutId id="2147483670" r:id="rId38"/>
    <p:sldLayoutId id="2147483650" r:id="rId39"/>
    <p:sldLayoutId id="2147483667" r:id="rId40"/>
    <p:sldLayoutId id="2147483668" r:id="rId41"/>
    <p:sldLayoutId id="2147483687" r:id="rId42"/>
    <p:sldLayoutId id="2147483688" r:id="rId43"/>
    <p:sldLayoutId id="2147483689" r:id="rId44"/>
    <p:sldLayoutId id="2147483690" r:id="rId45"/>
    <p:sldLayoutId id="2147483691" r:id="rId46"/>
    <p:sldLayoutId id="2147483661" r:id="rId47"/>
    <p:sldLayoutId id="2147483662" r:id="rId48"/>
    <p:sldLayoutId id="2147483672" r:id="rId49"/>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006600"/>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uk.linkedin.com/in/rtopley"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ack-and-white-flight-man-person.jpg"/>
          <p:cNvPicPr>
            <a:picLocks noChangeAspect="1"/>
          </p:cNvPicPr>
          <p:nvPr/>
        </p:nvPicPr>
        <p:blipFill>
          <a:blip r:embed="rId3" cstate="print"/>
          <a:stretch>
            <a:fillRect/>
          </a:stretch>
        </p:blipFill>
        <p:spPr>
          <a:xfrm>
            <a:off x="-571500" y="0"/>
            <a:ext cx="10287000" cy="6858000"/>
          </a:xfrm>
          <a:prstGeom prst="rect">
            <a:avLst/>
          </a:prstGeom>
        </p:spPr>
      </p:pic>
      <p:sp>
        <p:nvSpPr>
          <p:cNvPr id="5" name="Rectangle 4"/>
          <p:cNvSpPr/>
          <p:nvPr/>
        </p:nvSpPr>
        <p:spPr>
          <a:xfrm>
            <a:off x="-838200" y="2273300"/>
            <a:ext cx="10985500" cy="2747301"/>
          </a:xfrm>
          <a:prstGeom prst="rect">
            <a:avLst/>
          </a:prstGeom>
          <a:solidFill>
            <a:schemeClr val="bg1">
              <a:lumMod val="65000"/>
              <a:alpha val="54000"/>
            </a:schemeClr>
          </a:solidFill>
          <a:ln w="152400" cmpd="thinThick">
            <a:solidFill>
              <a:schemeClr val="bg1">
                <a:lumMod val="75000"/>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600"/>
          </a:p>
        </p:txBody>
      </p:sp>
      <p:sp>
        <p:nvSpPr>
          <p:cNvPr id="2" name="Title 1" descr="&lt;TITLE&gt;{87.24378,328.6255,222.3335,110.125}"/>
          <p:cNvSpPr>
            <a:spLocks noGrp="1"/>
          </p:cNvSpPr>
          <p:nvPr>
            <p:ph type="ctrTitle"/>
          </p:nvPr>
        </p:nvSpPr>
        <p:spPr>
          <a:xfrm>
            <a:off x="-266700" y="2718352"/>
            <a:ext cx="9677400" cy="1455919"/>
          </a:xfrm>
        </p:spPr>
        <p:txBody>
          <a:bodyPr>
            <a:noAutofit/>
          </a:bodyPr>
          <a:lstStyle/>
          <a:p>
            <a:r>
              <a:rPr lang="en-GB" sz="6600" dirty="0" smtClean="0">
                <a:latin typeface="Bebas Neue" pitchFamily="34" charset="0"/>
              </a:rPr>
              <a:t>How Good are you at Managing your Processes?</a:t>
            </a:r>
            <a:endParaRPr lang="en-GB" sz="6600" dirty="0">
              <a:latin typeface="Bebas Neue" pitchFamily="34" charset="0"/>
            </a:endParaRPr>
          </a:p>
        </p:txBody>
      </p:sp>
      <p:sp>
        <p:nvSpPr>
          <p:cNvPr id="3" name="Subtitle 2" descr="&lt;NAME&gt;{56.80236,329.9448,324.9335,109.3052}"/>
          <p:cNvSpPr>
            <a:spLocks noGrp="1"/>
          </p:cNvSpPr>
          <p:nvPr>
            <p:ph type="subTitle" idx="1"/>
          </p:nvPr>
        </p:nvSpPr>
        <p:spPr>
          <a:xfrm>
            <a:off x="1454150" y="5762954"/>
            <a:ext cx="6400800" cy="941855"/>
          </a:xfrm>
        </p:spPr>
        <p:txBody>
          <a:bodyPr/>
          <a:lstStyle/>
          <a:p>
            <a:r>
              <a:rPr lang="en-GB" dirty="0" smtClean="0">
                <a:solidFill>
                  <a:schemeClr val="bg1"/>
                </a:solidFill>
              </a:rPr>
              <a:t>Operational Excellence</a:t>
            </a:r>
          </a:p>
        </p:txBody>
      </p:sp>
      <p:sp>
        <p:nvSpPr>
          <p:cNvPr id="16" name="AutoShape 3"/>
          <p:cNvSpPr>
            <a:spLocks noChangeAspect="1" noChangeArrowheads="1" noTextEdit="1"/>
          </p:cNvSpPr>
          <p:nvPr/>
        </p:nvSpPr>
        <p:spPr bwMode="auto">
          <a:xfrm>
            <a:off x="658800" y="3515800"/>
            <a:ext cx="527744" cy="150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GB"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hoto-1454165804606-c3d57bc86b40.jpg"/>
          <p:cNvPicPr>
            <a:picLocks noChangeAspect="1"/>
          </p:cNvPicPr>
          <p:nvPr/>
        </p:nvPicPr>
        <p:blipFill>
          <a:blip r:embed="rId2" cstate="print"/>
          <a:stretch>
            <a:fillRect/>
          </a:stretch>
        </p:blipFill>
        <p:spPr>
          <a:xfrm>
            <a:off x="0" y="-16013"/>
            <a:ext cx="9144000" cy="6102626"/>
          </a:xfrm>
          <a:prstGeom prst="rect">
            <a:avLst/>
          </a:prstGeom>
        </p:spPr>
      </p:pic>
      <p:sp>
        <p:nvSpPr>
          <p:cNvPr id="4" name="Footer Placeholder 3"/>
          <p:cNvSpPr>
            <a:spLocks noGrp="1"/>
          </p:cNvSpPr>
          <p:nvPr>
            <p:ph type="ftr" sz="quarter" idx="11"/>
          </p:nvPr>
        </p:nvSpPr>
        <p:spPr/>
        <p:txBody>
          <a:bodyPr/>
          <a:lstStyle/>
          <a:p>
            <a:pPr algn="l"/>
            <a:r>
              <a:rPr lang="en-GB" smtClean="0"/>
              <a:t> </a:t>
            </a:r>
            <a:endParaRPr lang="en-GB" dirty="0"/>
          </a:p>
        </p:txBody>
      </p:sp>
      <p:sp>
        <p:nvSpPr>
          <p:cNvPr id="5" name="Slide Number Placeholder 4"/>
          <p:cNvSpPr>
            <a:spLocks noGrp="1"/>
          </p:cNvSpPr>
          <p:nvPr>
            <p:ph type="sldNum" sz="quarter" idx="12"/>
          </p:nvPr>
        </p:nvSpPr>
        <p:spPr/>
        <p:txBody>
          <a:bodyPr/>
          <a:lstStyle/>
          <a:p>
            <a:r>
              <a:rPr lang="en-GB" smtClean="0"/>
              <a:t>No. </a:t>
            </a:r>
            <a:fld id="{525A3C56-E491-49B2-93F3-63532DF516BC}" type="slidenum">
              <a:rPr lang="en-GB" smtClean="0"/>
              <a:pPr/>
              <a:t>10</a:t>
            </a:fld>
            <a:endParaRPr lang="en-GB" dirty="0"/>
          </a:p>
        </p:txBody>
      </p:sp>
      <p:sp>
        <p:nvSpPr>
          <p:cNvPr id="7" name="Rectangle 6"/>
          <p:cNvSpPr/>
          <p:nvPr/>
        </p:nvSpPr>
        <p:spPr>
          <a:xfrm>
            <a:off x="0" y="4797570"/>
            <a:ext cx="9144000" cy="20604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44500" y="4876801"/>
            <a:ext cx="8229600" cy="1828800"/>
          </a:xfrm>
        </p:spPr>
        <p:txBody>
          <a:bodyPr>
            <a:normAutofit fontScale="92500" lnSpcReduction="20000"/>
          </a:bodyPr>
          <a:lstStyle/>
          <a:p>
            <a:pPr algn="ctr">
              <a:buNone/>
            </a:pPr>
            <a:r>
              <a:rPr lang="en-GB" sz="3600" dirty="0" smtClean="0">
                <a:latin typeface="Bebas Neue" pitchFamily="34" charset="0"/>
              </a:rPr>
              <a:t>One way to understand your capabilities and improve is by performing a Business Process Management Maturity (BPMM) review</a:t>
            </a:r>
            <a:endParaRPr lang="en-GB" sz="3600" dirty="0">
              <a:latin typeface="Bebas Neue" pitchFamily="34" charset="0"/>
            </a:endParaRPr>
          </a:p>
        </p:txBody>
      </p:sp>
    </p:spTree>
    <p:extLst>
      <p:ext uri="{BB962C8B-B14F-4D97-AF65-F5344CB8AC3E}">
        <p14:creationId xmlns:p14="http://schemas.microsoft.com/office/powerpoint/2010/main" val="46577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a BPMM Review entails</a:t>
            </a:r>
            <a:endParaRPr lang="en-GB" dirty="0"/>
          </a:p>
        </p:txBody>
      </p:sp>
      <p:sp>
        <p:nvSpPr>
          <p:cNvPr id="3" name="Content Placeholder 2"/>
          <p:cNvSpPr>
            <a:spLocks noGrp="1"/>
          </p:cNvSpPr>
          <p:nvPr>
            <p:ph idx="1"/>
          </p:nvPr>
        </p:nvSpPr>
        <p:spPr>
          <a:xfrm>
            <a:off x="685800" y="1471612"/>
            <a:ext cx="8458200" cy="4525963"/>
          </a:xfrm>
        </p:spPr>
        <p:txBody>
          <a:bodyPr>
            <a:normAutofit/>
          </a:bodyPr>
          <a:lstStyle/>
          <a:p>
            <a:pPr>
              <a:spcBef>
                <a:spcPts val="100"/>
              </a:spcBef>
              <a:spcAft>
                <a:spcPct val="10000"/>
              </a:spcAft>
              <a:buClr>
                <a:schemeClr val="tx2"/>
              </a:buClr>
              <a:buFont typeface="Wingdings" panose="05000000000000000000" pitchFamily="2" charset="2"/>
              <a:buChar char="ü"/>
            </a:pPr>
            <a:r>
              <a:rPr lang="en-GB" dirty="0"/>
              <a:t>Review of your current process practices.</a:t>
            </a:r>
          </a:p>
          <a:p>
            <a:pPr>
              <a:spcBef>
                <a:spcPts val="100"/>
              </a:spcBef>
              <a:spcAft>
                <a:spcPct val="10000"/>
              </a:spcAft>
              <a:buClr>
                <a:schemeClr val="tx2"/>
              </a:buClr>
              <a:buFont typeface="Wingdings" panose="05000000000000000000" pitchFamily="2" charset="2"/>
              <a:buChar char="ü"/>
            </a:pPr>
            <a:r>
              <a:rPr lang="en-GB" dirty="0" smtClean="0"/>
              <a:t>Assessment of </a:t>
            </a:r>
            <a:r>
              <a:rPr lang="en-GB" dirty="0"/>
              <a:t>Six critical </a:t>
            </a:r>
            <a:r>
              <a:rPr lang="en-GB" dirty="0" smtClean="0"/>
              <a:t>factors</a:t>
            </a:r>
            <a:r>
              <a:rPr lang="en-GB" dirty="0"/>
              <a:t>.</a:t>
            </a:r>
          </a:p>
          <a:p>
            <a:pPr>
              <a:spcBef>
                <a:spcPts val="100"/>
              </a:spcBef>
              <a:spcAft>
                <a:spcPct val="10000"/>
              </a:spcAft>
              <a:buClr>
                <a:schemeClr val="tx2"/>
              </a:buClr>
              <a:buFont typeface="Wingdings" panose="05000000000000000000" pitchFamily="2" charset="2"/>
              <a:buChar char="ü"/>
            </a:pPr>
            <a:r>
              <a:rPr lang="en-GB" dirty="0"/>
              <a:t>Identify the level of </a:t>
            </a:r>
            <a:r>
              <a:rPr lang="en-GB" dirty="0" smtClean="0"/>
              <a:t>required competency </a:t>
            </a:r>
            <a:r>
              <a:rPr lang="en-GB" dirty="0"/>
              <a:t>of each factor </a:t>
            </a:r>
            <a:r>
              <a:rPr lang="en-GB" dirty="0" smtClean="0"/>
              <a:t>at </a:t>
            </a:r>
            <a:r>
              <a:rPr lang="en-GB" dirty="0"/>
              <a:t>each level of process maturity.</a:t>
            </a:r>
          </a:p>
          <a:p>
            <a:pPr>
              <a:spcBef>
                <a:spcPts val="100"/>
              </a:spcBef>
              <a:spcAft>
                <a:spcPct val="10000"/>
              </a:spcAft>
              <a:buClr>
                <a:schemeClr val="tx2"/>
              </a:buClr>
              <a:buFont typeface="Wingdings" panose="05000000000000000000" pitchFamily="2" charset="2"/>
              <a:buChar char="ü"/>
            </a:pPr>
            <a:r>
              <a:rPr lang="en-GB" dirty="0"/>
              <a:t>Assess your capacity for </a:t>
            </a:r>
            <a:r>
              <a:rPr lang="en-GB" dirty="0" smtClean="0"/>
              <a:t>change.</a:t>
            </a:r>
            <a:endParaRPr lang="en-GB" dirty="0"/>
          </a:p>
          <a:p>
            <a:pPr>
              <a:spcBef>
                <a:spcPts val="100"/>
              </a:spcBef>
              <a:spcAft>
                <a:spcPct val="10000"/>
              </a:spcAft>
              <a:buClr>
                <a:schemeClr val="tx2"/>
              </a:buClr>
              <a:buFont typeface="Wingdings" panose="05000000000000000000" pitchFamily="2" charset="2"/>
              <a:buChar char="ü"/>
            </a:pPr>
            <a:r>
              <a:rPr lang="en-GB" dirty="0"/>
              <a:t>Tailor assessments to consider </a:t>
            </a:r>
            <a:r>
              <a:rPr lang="en-GB" dirty="0" smtClean="0"/>
              <a:t>customer </a:t>
            </a:r>
            <a:r>
              <a:rPr lang="en-GB" dirty="0"/>
              <a:t>views and </a:t>
            </a:r>
            <a:r>
              <a:rPr lang="en-GB" dirty="0" smtClean="0"/>
              <a:t>industry </a:t>
            </a:r>
            <a:r>
              <a:rPr lang="en-GB" dirty="0"/>
              <a:t>sector.</a:t>
            </a:r>
          </a:p>
          <a:p>
            <a:pPr>
              <a:spcBef>
                <a:spcPts val="100"/>
              </a:spcBef>
              <a:spcAft>
                <a:spcPct val="10000"/>
              </a:spcAft>
              <a:buClr>
                <a:schemeClr val="tx2"/>
              </a:buClr>
              <a:buFont typeface="Wingdings" panose="05000000000000000000" pitchFamily="2" charset="2"/>
              <a:buChar char="ü"/>
            </a:pPr>
            <a:r>
              <a:rPr lang="en-US" dirty="0"/>
              <a:t>Perform within a </a:t>
            </a:r>
            <a:r>
              <a:rPr lang="en-US" dirty="0" smtClean="0"/>
              <a:t>fixed </a:t>
            </a:r>
            <a:r>
              <a:rPr lang="en-US" dirty="0"/>
              <a:t>time box to control costs.</a:t>
            </a:r>
          </a:p>
          <a:p>
            <a:pPr marL="180975" indent="-180975">
              <a:spcBef>
                <a:spcPct val="10000"/>
              </a:spcBef>
              <a:spcAft>
                <a:spcPct val="10000"/>
              </a:spcAft>
              <a:buClr>
                <a:schemeClr val="bg2"/>
              </a:buClr>
              <a:buFontTx/>
              <a:buChar char="•"/>
            </a:pPr>
            <a:endParaRPr lang="en-US" dirty="0"/>
          </a:p>
          <a:p>
            <a:endParaRPr lang="en-GB" dirty="0"/>
          </a:p>
        </p:txBody>
      </p:sp>
      <p:sp>
        <p:nvSpPr>
          <p:cNvPr id="4" name="Footer Placeholder 3"/>
          <p:cNvSpPr>
            <a:spLocks noGrp="1"/>
          </p:cNvSpPr>
          <p:nvPr>
            <p:ph type="ftr" sz="quarter" idx="11"/>
          </p:nvPr>
        </p:nvSpPr>
        <p:spPr/>
        <p:txBody>
          <a:bodyPr/>
          <a:lstStyle/>
          <a:p>
            <a:pPr algn="l"/>
            <a:r>
              <a:rPr lang="en-GB" smtClean="0"/>
              <a:t> </a:t>
            </a:r>
            <a:endParaRPr lang="en-GB" dirty="0"/>
          </a:p>
        </p:txBody>
      </p:sp>
      <p:sp>
        <p:nvSpPr>
          <p:cNvPr id="5" name="Slide Number Placeholder 4"/>
          <p:cNvSpPr>
            <a:spLocks noGrp="1"/>
          </p:cNvSpPr>
          <p:nvPr>
            <p:ph type="sldNum" sz="quarter" idx="12"/>
          </p:nvPr>
        </p:nvSpPr>
        <p:spPr/>
        <p:txBody>
          <a:bodyPr/>
          <a:lstStyle/>
          <a:p>
            <a:r>
              <a:rPr lang="en-GB" smtClean="0"/>
              <a:t>No. </a:t>
            </a:r>
            <a:fld id="{525A3C56-E491-49B2-93F3-63532DF516BC}" type="slidenum">
              <a:rPr lang="en-GB" smtClean="0"/>
              <a:pPr/>
              <a:t>11</a:t>
            </a:fld>
            <a:endParaRPr lang="en-GB" dirty="0"/>
          </a:p>
        </p:txBody>
      </p:sp>
    </p:spTree>
    <p:extLst>
      <p:ext uri="{BB962C8B-B14F-4D97-AF65-F5344CB8AC3E}">
        <p14:creationId xmlns:p14="http://schemas.microsoft.com/office/powerpoint/2010/main" val="942539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9"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36"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37" dur="10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9"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43"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Benefits of BPMM Review</a:t>
            </a:r>
            <a:endParaRPr lang="en-GB" dirty="0"/>
          </a:p>
        </p:txBody>
      </p:sp>
      <p:sp>
        <p:nvSpPr>
          <p:cNvPr id="3" name="Content Placeholder 2"/>
          <p:cNvSpPr>
            <a:spLocks noGrp="1"/>
          </p:cNvSpPr>
          <p:nvPr>
            <p:ph idx="1"/>
          </p:nvPr>
        </p:nvSpPr>
        <p:spPr/>
        <p:txBody>
          <a:bodyPr/>
          <a:lstStyle/>
          <a:p>
            <a:pPr marL="150300" indent="-457200">
              <a:spcBef>
                <a:spcPts val="10"/>
              </a:spcBef>
              <a:spcAft>
                <a:spcPts val="10"/>
              </a:spcAft>
              <a:buClr>
                <a:schemeClr val="tx2"/>
              </a:buClr>
              <a:buFont typeface="Wingdings" panose="05000000000000000000" pitchFamily="2" charset="2"/>
              <a:buChar char="ü"/>
              <a:defRPr/>
            </a:pPr>
            <a:r>
              <a:rPr lang="en-GB" dirty="0"/>
              <a:t>Provide a clear assessment of your current level of capability.</a:t>
            </a:r>
          </a:p>
          <a:p>
            <a:pPr marL="150300" indent="-457200">
              <a:spcBef>
                <a:spcPts val="10"/>
              </a:spcBef>
              <a:spcAft>
                <a:spcPts val="10"/>
              </a:spcAft>
              <a:buClr>
                <a:schemeClr val="tx2"/>
              </a:buClr>
              <a:buFont typeface="Wingdings" panose="05000000000000000000" pitchFamily="2" charset="2"/>
              <a:buChar char="ü"/>
              <a:defRPr/>
            </a:pPr>
            <a:r>
              <a:rPr lang="en-GB" dirty="0"/>
              <a:t>Identify your organisations  strengths and </a:t>
            </a:r>
            <a:r>
              <a:rPr lang="en-GB" dirty="0" smtClean="0"/>
              <a:t>weaknesses.</a:t>
            </a:r>
            <a:endParaRPr lang="en-GB" dirty="0"/>
          </a:p>
          <a:p>
            <a:pPr marL="150300" indent="-457200">
              <a:spcBef>
                <a:spcPts val="10"/>
              </a:spcBef>
              <a:spcAft>
                <a:spcPts val="10"/>
              </a:spcAft>
              <a:buClr>
                <a:schemeClr val="tx2"/>
              </a:buClr>
              <a:buFont typeface="Wingdings" panose="05000000000000000000" pitchFamily="2" charset="2"/>
              <a:buChar char="ü"/>
              <a:defRPr/>
            </a:pPr>
            <a:r>
              <a:rPr lang="en-GB" dirty="0"/>
              <a:t>Help you to decide where best to direct strategic </a:t>
            </a:r>
            <a:r>
              <a:rPr lang="en-GB" dirty="0" smtClean="0"/>
              <a:t>investment.</a:t>
            </a:r>
            <a:endParaRPr lang="en-GB" dirty="0"/>
          </a:p>
          <a:p>
            <a:pPr marL="150300" indent="-457200">
              <a:spcBef>
                <a:spcPts val="10"/>
              </a:spcBef>
              <a:spcAft>
                <a:spcPts val="10"/>
              </a:spcAft>
              <a:buClr>
                <a:schemeClr val="tx2"/>
              </a:buClr>
              <a:buFont typeface="Wingdings" panose="05000000000000000000" pitchFamily="2" charset="2"/>
              <a:buChar char="ü"/>
              <a:defRPr/>
            </a:pPr>
            <a:r>
              <a:rPr lang="en-GB" dirty="0"/>
              <a:t>Provide a benchmark prior to initiating any strategic programs of business improvement.</a:t>
            </a:r>
          </a:p>
          <a:p>
            <a:endParaRPr lang="en-GB" dirty="0"/>
          </a:p>
        </p:txBody>
      </p:sp>
      <p:sp>
        <p:nvSpPr>
          <p:cNvPr id="4" name="Footer Placeholder 3"/>
          <p:cNvSpPr>
            <a:spLocks noGrp="1"/>
          </p:cNvSpPr>
          <p:nvPr>
            <p:ph type="ftr" sz="quarter" idx="11"/>
          </p:nvPr>
        </p:nvSpPr>
        <p:spPr/>
        <p:txBody>
          <a:bodyPr/>
          <a:lstStyle/>
          <a:p>
            <a:pPr algn="l"/>
            <a:r>
              <a:rPr lang="en-GB" smtClean="0"/>
              <a:t> </a:t>
            </a:r>
            <a:endParaRPr lang="en-GB" dirty="0"/>
          </a:p>
        </p:txBody>
      </p:sp>
      <p:sp>
        <p:nvSpPr>
          <p:cNvPr id="5" name="Slide Number Placeholder 4"/>
          <p:cNvSpPr>
            <a:spLocks noGrp="1"/>
          </p:cNvSpPr>
          <p:nvPr>
            <p:ph type="sldNum" sz="quarter" idx="12"/>
          </p:nvPr>
        </p:nvSpPr>
        <p:spPr/>
        <p:txBody>
          <a:bodyPr/>
          <a:lstStyle/>
          <a:p>
            <a:r>
              <a:rPr lang="en-GB" smtClean="0"/>
              <a:t>No. </a:t>
            </a:r>
            <a:fld id="{525A3C56-E491-49B2-93F3-63532DF516BC}" type="slidenum">
              <a:rPr lang="en-GB" smtClean="0"/>
              <a:pPr/>
              <a:t>12</a:t>
            </a:fld>
            <a:endParaRPr lang="en-GB" dirty="0"/>
          </a:p>
        </p:txBody>
      </p:sp>
    </p:spTree>
    <p:extLst>
      <p:ext uri="{BB962C8B-B14F-4D97-AF65-F5344CB8AC3E}">
        <p14:creationId xmlns:p14="http://schemas.microsoft.com/office/powerpoint/2010/main" val="2927486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29"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30"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3594100" y="1485900"/>
            <a:ext cx="5092700" cy="4513263"/>
          </a:xfrm>
        </p:spPr>
        <p:txBody>
          <a:bodyPr/>
          <a:lstStyle/>
          <a:p>
            <a:pPr indent="0">
              <a:buNone/>
            </a:pPr>
            <a:r>
              <a:rPr lang="en-GB" dirty="0" smtClean="0"/>
              <a:t>The review helps you to set targets and expected behaviours to aspire to and to improve your business process management capabilities.</a:t>
            </a:r>
          </a:p>
        </p:txBody>
      </p:sp>
      <p:sp>
        <p:nvSpPr>
          <p:cNvPr id="4" name="Footer Placeholder 3"/>
          <p:cNvSpPr>
            <a:spLocks noGrp="1"/>
          </p:cNvSpPr>
          <p:nvPr>
            <p:ph type="ftr" sz="quarter" idx="11"/>
          </p:nvPr>
        </p:nvSpPr>
        <p:spPr/>
        <p:txBody>
          <a:bodyPr/>
          <a:lstStyle/>
          <a:p>
            <a:pPr algn="l"/>
            <a:r>
              <a:rPr lang="en-GB" smtClean="0"/>
              <a:t> </a:t>
            </a:r>
            <a:endParaRPr lang="en-GB" dirty="0"/>
          </a:p>
        </p:txBody>
      </p:sp>
      <p:sp>
        <p:nvSpPr>
          <p:cNvPr id="5" name="Slide Number Placeholder 4"/>
          <p:cNvSpPr>
            <a:spLocks noGrp="1"/>
          </p:cNvSpPr>
          <p:nvPr>
            <p:ph type="sldNum" sz="quarter" idx="12"/>
          </p:nvPr>
        </p:nvSpPr>
        <p:spPr/>
        <p:txBody>
          <a:bodyPr/>
          <a:lstStyle/>
          <a:p>
            <a:r>
              <a:rPr lang="en-GB" smtClean="0"/>
              <a:t>No. </a:t>
            </a:r>
            <a:fld id="{525A3C56-E491-49B2-93F3-63532DF516BC}" type="slidenum">
              <a:rPr lang="en-GB" smtClean="0"/>
              <a:pPr/>
              <a:t>13</a:t>
            </a:fld>
            <a:endParaRPr lang="en-GB" dirty="0"/>
          </a:p>
        </p:txBody>
      </p:sp>
      <p:pic>
        <p:nvPicPr>
          <p:cNvPr id="6" name="Picture 5" descr="darts-155726_1280.png"/>
          <p:cNvPicPr>
            <a:picLocks noChangeAspect="1"/>
          </p:cNvPicPr>
          <p:nvPr/>
        </p:nvPicPr>
        <p:blipFill>
          <a:blip r:embed="rId2" cstate="print"/>
          <a:stretch>
            <a:fillRect/>
          </a:stretch>
        </p:blipFill>
        <p:spPr>
          <a:xfrm>
            <a:off x="418406" y="1371600"/>
            <a:ext cx="3880108" cy="4292600"/>
          </a:xfrm>
          <a:prstGeom prst="rect">
            <a:avLst/>
          </a:prstGeom>
        </p:spPr>
      </p:pic>
    </p:spTree>
    <p:extLst>
      <p:ext uri="{BB962C8B-B14F-4D97-AF65-F5344CB8AC3E}">
        <p14:creationId xmlns:p14="http://schemas.microsoft.com/office/powerpoint/2010/main" val="3308875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3"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3"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274638"/>
            <a:ext cx="8229600" cy="1143000"/>
          </a:xfrm>
        </p:spPr>
        <p:txBody>
          <a:bodyPr>
            <a:normAutofit/>
          </a:bodyPr>
          <a:lstStyle/>
          <a:p>
            <a:r>
              <a:rPr lang="en-GB" dirty="0" smtClean="0"/>
              <a:t>A Visual Measure of 6 BPM factors</a:t>
            </a:r>
            <a:endParaRPr lang="en-GB" dirty="0"/>
          </a:p>
        </p:txBody>
      </p:sp>
      <p:sp>
        <p:nvSpPr>
          <p:cNvPr id="3" name="Footer Placeholder 2"/>
          <p:cNvSpPr>
            <a:spLocks noGrp="1"/>
          </p:cNvSpPr>
          <p:nvPr>
            <p:ph type="ftr" sz="quarter" idx="11"/>
          </p:nvPr>
        </p:nvSpPr>
        <p:spPr/>
        <p:txBody>
          <a:bodyPr/>
          <a:lstStyle/>
          <a:p>
            <a:pPr algn="l"/>
            <a:r>
              <a:rPr lang="en-GB" smtClean="0"/>
              <a:t> </a:t>
            </a:r>
            <a:endParaRPr lang="en-GB" dirty="0"/>
          </a:p>
        </p:txBody>
      </p:sp>
      <p:pic>
        <p:nvPicPr>
          <p:cNvPr id="1026" name="Picture 2"/>
          <p:cNvPicPr>
            <a:picLocks noChangeAspect="1" noChangeArrowheads="1"/>
          </p:cNvPicPr>
          <p:nvPr/>
        </p:nvPicPr>
        <p:blipFill>
          <a:blip r:embed="rId2" cstate="print"/>
          <a:srcRect/>
          <a:stretch>
            <a:fillRect/>
          </a:stretch>
        </p:blipFill>
        <p:spPr bwMode="auto">
          <a:xfrm>
            <a:off x="2803455" y="1351721"/>
            <a:ext cx="5452649" cy="4729838"/>
          </a:xfrm>
          <a:prstGeom prst="rect">
            <a:avLst/>
          </a:prstGeom>
          <a:noFill/>
          <a:ln w="9525">
            <a:noFill/>
            <a:miter lim="800000"/>
            <a:headEnd/>
            <a:tailEnd/>
          </a:ln>
          <a:effectLst/>
        </p:spPr>
      </p:pic>
      <p:sp>
        <p:nvSpPr>
          <p:cNvPr id="50" name="TextBox 49"/>
          <p:cNvSpPr txBox="1"/>
          <p:nvPr/>
        </p:nvSpPr>
        <p:spPr bwMode="auto">
          <a:xfrm>
            <a:off x="384313" y="1577009"/>
            <a:ext cx="2319130" cy="1661993"/>
          </a:xfrm>
          <a:prstGeom prst="rect">
            <a:avLst/>
          </a:prstGeom>
          <a:noFill/>
          <a:ln w="9525" algn="ctr">
            <a:noFill/>
            <a:miter lim="800000"/>
            <a:headEnd/>
            <a:tailEnd/>
          </a:ln>
          <a:effectLst/>
        </p:spPr>
        <p:txBody>
          <a:bodyPr wrap="square" lIns="0" tIns="0" rIns="0" bIns="0" rtlCol="0">
            <a:spAutoFit/>
          </a:bodyPr>
          <a:lstStyle/>
          <a:p>
            <a:r>
              <a:rPr lang="en-GB" dirty="0" smtClean="0">
                <a:cs typeface="Arial" pitchFamily="34" charset="0"/>
              </a:rPr>
              <a:t>Gives an assessment of current and target maturity levels.</a:t>
            </a:r>
          </a:p>
          <a:p>
            <a:r>
              <a:rPr lang="en-GB" dirty="0" smtClean="0">
                <a:cs typeface="Arial" pitchFamily="34" charset="0"/>
              </a:rPr>
              <a:t>Plus an ability to change rating for each factor (given in brackets).</a:t>
            </a:r>
          </a:p>
        </p:txBody>
      </p:sp>
      <p:sp>
        <p:nvSpPr>
          <p:cNvPr id="51" name="TextBox 50"/>
          <p:cNvSpPr txBox="1"/>
          <p:nvPr/>
        </p:nvSpPr>
        <p:spPr bwMode="auto">
          <a:xfrm>
            <a:off x="5698434" y="2093843"/>
            <a:ext cx="569844" cy="153888"/>
          </a:xfrm>
          <a:prstGeom prst="rect">
            <a:avLst/>
          </a:prstGeom>
          <a:noFill/>
          <a:ln w="9525" algn="ctr">
            <a:noFill/>
            <a:miter lim="800000"/>
            <a:headEnd/>
            <a:tailEnd/>
          </a:ln>
          <a:effectLst/>
        </p:spPr>
        <p:txBody>
          <a:bodyPr wrap="square" lIns="0" tIns="0" rIns="0" bIns="0" rtlCol="0">
            <a:spAutoFit/>
          </a:bodyPr>
          <a:lstStyle/>
          <a:p>
            <a:r>
              <a:rPr lang="en-GB" sz="1000" b="1" dirty="0" smtClean="0">
                <a:cs typeface="Arial" pitchFamily="34" charset="0"/>
              </a:rPr>
              <a:t>(60%)</a:t>
            </a:r>
          </a:p>
        </p:txBody>
      </p:sp>
      <p:sp>
        <p:nvSpPr>
          <p:cNvPr id="52" name="TextBox 51"/>
          <p:cNvSpPr txBox="1"/>
          <p:nvPr/>
        </p:nvSpPr>
        <p:spPr bwMode="auto">
          <a:xfrm>
            <a:off x="7010400" y="3014869"/>
            <a:ext cx="669235" cy="153888"/>
          </a:xfrm>
          <a:prstGeom prst="rect">
            <a:avLst/>
          </a:prstGeom>
          <a:noFill/>
          <a:ln w="9525" algn="ctr">
            <a:noFill/>
            <a:miter lim="800000"/>
            <a:headEnd/>
            <a:tailEnd/>
          </a:ln>
          <a:effectLst/>
        </p:spPr>
        <p:txBody>
          <a:bodyPr wrap="square" lIns="0" tIns="0" rIns="0" bIns="0" rtlCol="0">
            <a:spAutoFit/>
          </a:bodyPr>
          <a:lstStyle/>
          <a:p>
            <a:r>
              <a:rPr lang="en-GB" sz="1000" b="1" dirty="0" smtClean="0">
                <a:cs typeface="Arial" pitchFamily="34" charset="0"/>
              </a:rPr>
              <a:t>(100%)</a:t>
            </a:r>
          </a:p>
        </p:txBody>
      </p:sp>
      <p:sp>
        <p:nvSpPr>
          <p:cNvPr id="53" name="TextBox 52"/>
          <p:cNvSpPr txBox="1"/>
          <p:nvPr/>
        </p:nvSpPr>
        <p:spPr bwMode="auto">
          <a:xfrm>
            <a:off x="6745356" y="4346713"/>
            <a:ext cx="569844" cy="153888"/>
          </a:xfrm>
          <a:prstGeom prst="rect">
            <a:avLst/>
          </a:prstGeom>
          <a:noFill/>
          <a:ln w="9525" algn="ctr">
            <a:noFill/>
            <a:miter lim="800000"/>
            <a:headEnd/>
            <a:tailEnd/>
          </a:ln>
          <a:effectLst/>
        </p:spPr>
        <p:txBody>
          <a:bodyPr wrap="square" lIns="0" tIns="0" rIns="0" bIns="0" rtlCol="0">
            <a:spAutoFit/>
          </a:bodyPr>
          <a:lstStyle/>
          <a:p>
            <a:r>
              <a:rPr lang="en-GB" sz="1000" b="1" dirty="0" smtClean="0">
                <a:cs typeface="Arial" pitchFamily="34" charset="0"/>
              </a:rPr>
              <a:t>(40%)</a:t>
            </a:r>
          </a:p>
        </p:txBody>
      </p:sp>
      <p:sp>
        <p:nvSpPr>
          <p:cNvPr id="54" name="TextBox 53"/>
          <p:cNvSpPr txBox="1"/>
          <p:nvPr/>
        </p:nvSpPr>
        <p:spPr bwMode="auto">
          <a:xfrm>
            <a:off x="5300869" y="5181600"/>
            <a:ext cx="569844" cy="153888"/>
          </a:xfrm>
          <a:prstGeom prst="rect">
            <a:avLst/>
          </a:prstGeom>
          <a:noFill/>
          <a:ln w="9525" algn="ctr">
            <a:noFill/>
            <a:miter lim="800000"/>
            <a:headEnd/>
            <a:tailEnd/>
          </a:ln>
          <a:effectLst/>
        </p:spPr>
        <p:txBody>
          <a:bodyPr wrap="square" lIns="0" tIns="0" rIns="0" bIns="0" rtlCol="0">
            <a:spAutoFit/>
          </a:bodyPr>
          <a:lstStyle/>
          <a:p>
            <a:r>
              <a:rPr lang="en-GB" sz="1000" b="1" dirty="0" smtClean="0">
                <a:cs typeface="Arial" pitchFamily="34" charset="0"/>
              </a:rPr>
              <a:t>(90%)</a:t>
            </a:r>
          </a:p>
        </p:txBody>
      </p:sp>
      <p:sp>
        <p:nvSpPr>
          <p:cNvPr id="55" name="TextBox 54"/>
          <p:cNvSpPr txBox="1"/>
          <p:nvPr/>
        </p:nvSpPr>
        <p:spPr bwMode="auto">
          <a:xfrm>
            <a:off x="3505199" y="4366591"/>
            <a:ext cx="569844" cy="153888"/>
          </a:xfrm>
          <a:prstGeom prst="rect">
            <a:avLst/>
          </a:prstGeom>
          <a:noFill/>
          <a:ln w="9525" algn="ctr">
            <a:noFill/>
            <a:miter lim="800000"/>
            <a:headEnd/>
            <a:tailEnd/>
          </a:ln>
          <a:effectLst/>
        </p:spPr>
        <p:txBody>
          <a:bodyPr wrap="square" lIns="0" tIns="0" rIns="0" bIns="0" rtlCol="0">
            <a:spAutoFit/>
          </a:bodyPr>
          <a:lstStyle/>
          <a:p>
            <a:r>
              <a:rPr lang="en-GB" sz="1000" b="1" dirty="0" smtClean="0">
                <a:cs typeface="Arial" pitchFamily="34" charset="0"/>
              </a:rPr>
              <a:t>(70%)</a:t>
            </a:r>
          </a:p>
        </p:txBody>
      </p:sp>
      <p:sp>
        <p:nvSpPr>
          <p:cNvPr id="56" name="TextBox 55"/>
          <p:cNvSpPr txBox="1"/>
          <p:nvPr/>
        </p:nvSpPr>
        <p:spPr bwMode="auto">
          <a:xfrm>
            <a:off x="3584713" y="3014869"/>
            <a:ext cx="569844" cy="153888"/>
          </a:xfrm>
          <a:prstGeom prst="rect">
            <a:avLst/>
          </a:prstGeom>
          <a:noFill/>
          <a:ln w="9525" algn="ctr">
            <a:noFill/>
            <a:miter lim="800000"/>
            <a:headEnd/>
            <a:tailEnd/>
          </a:ln>
          <a:effectLst/>
        </p:spPr>
        <p:txBody>
          <a:bodyPr wrap="square" lIns="0" tIns="0" rIns="0" bIns="0" rtlCol="0">
            <a:spAutoFit/>
          </a:bodyPr>
          <a:lstStyle/>
          <a:p>
            <a:r>
              <a:rPr lang="en-GB" sz="1000" b="1" dirty="0" smtClean="0">
                <a:cs typeface="Arial" pitchFamily="34" charset="0"/>
              </a:rPr>
              <a:t>(90%)</a:t>
            </a:r>
          </a:p>
        </p:txBody>
      </p:sp>
      <p:sp>
        <p:nvSpPr>
          <p:cNvPr id="12" name="Rectangle 11"/>
          <p:cNvSpPr/>
          <p:nvPr/>
        </p:nvSpPr>
        <p:spPr>
          <a:xfrm>
            <a:off x="317500" y="3378538"/>
            <a:ext cx="2336800" cy="2308324"/>
          </a:xfrm>
          <a:prstGeom prst="rect">
            <a:avLst/>
          </a:prstGeom>
        </p:spPr>
        <p:txBody>
          <a:bodyPr wrap="square">
            <a:spAutoFit/>
          </a:bodyPr>
          <a:lstStyle/>
          <a:p>
            <a:endParaRPr lang="en-GB" dirty="0" smtClean="0">
              <a:cs typeface="Arial" pitchFamily="34" charset="0"/>
            </a:endParaRPr>
          </a:p>
          <a:p>
            <a:r>
              <a:rPr lang="en-GB" dirty="0" smtClean="0">
                <a:cs typeface="Arial" pitchFamily="34" charset="0"/>
              </a:rPr>
              <a:t>Maturity level Score is 1 to 5 where:</a:t>
            </a:r>
          </a:p>
          <a:p>
            <a:r>
              <a:rPr lang="en-GB" dirty="0" smtClean="0">
                <a:cs typeface="Arial" pitchFamily="34" charset="0"/>
              </a:rPr>
              <a:t>5 is Adaptable</a:t>
            </a:r>
          </a:p>
          <a:p>
            <a:r>
              <a:rPr lang="en-GB" dirty="0" smtClean="0">
                <a:cs typeface="Arial" pitchFamily="34" charset="0"/>
              </a:rPr>
              <a:t>4 is Reliable</a:t>
            </a:r>
          </a:p>
          <a:p>
            <a:r>
              <a:rPr lang="en-GB" dirty="0" smtClean="0">
                <a:cs typeface="Arial" pitchFamily="34" charset="0"/>
              </a:rPr>
              <a:t>3 is Standard</a:t>
            </a:r>
          </a:p>
          <a:p>
            <a:r>
              <a:rPr lang="en-GB" dirty="0" smtClean="0">
                <a:cs typeface="Arial" pitchFamily="34" charset="0"/>
              </a:rPr>
              <a:t>2 is Stable</a:t>
            </a:r>
          </a:p>
          <a:p>
            <a:r>
              <a:rPr lang="en-GB" dirty="0" smtClean="0">
                <a:cs typeface="Arial" pitchFamily="34" charset="0"/>
              </a:rPr>
              <a:t>1 is Initial</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0-#ppt_w/2"/>
                                          </p:val>
                                        </p:tav>
                                        <p:tav tm="100000">
                                          <p:val>
                                            <p:strVal val="#ppt_x"/>
                                          </p:val>
                                        </p:tav>
                                      </p:tavLst>
                                    </p:anim>
                                    <p:anim calcmode="lin" valueType="num">
                                      <p:cBhvr additive="base">
                                        <p:cTn id="8"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0-#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How to approach a BPMM Review</a:t>
            </a:r>
            <a:endParaRPr lang="en-GB" dirty="0"/>
          </a:p>
        </p:txBody>
      </p:sp>
      <p:sp>
        <p:nvSpPr>
          <p:cNvPr id="3" name="Footer Placeholder 2"/>
          <p:cNvSpPr>
            <a:spLocks noGrp="1"/>
          </p:cNvSpPr>
          <p:nvPr>
            <p:ph type="ftr" sz="quarter" idx="11"/>
          </p:nvPr>
        </p:nvSpPr>
        <p:spPr/>
        <p:txBody>
          <a:bodyPr/>
          <a:lstStyle/>
          <a:p>
            <a:pPr algn="l"/>
            <a:r>
              <a:rPr lang="en-GB" smtClean="0"/>
              <a:t> </a:t>
            </a:r>
            <a:endParaRPr lang="en-GB" dirty="0"/>
          </a:p>
        </p:txBody>
      </p:sp>
      <p:grpSp>
        <p:nvGrpSpPr>
          <p:cNvPr id="45" name="Group 44"/>
          <p:cNvGrpSpPr/>
          <p:nvPr/>
        </p:nvGrpSpPr>
        <p:grpSpPr>
          <a:xfrm>
            <a:off x="1437541" y="1501751"/>
            <a:ext cx="1682750" cy="1017587"/>
            <a:chOff x="1437541" y="1501751"/>
            <a:chExt cx="1682750" cy="1017587"/>
          </a:xfrm>
        </p:grpSpPr>
        <p:cxnSp>
          <p:nvCxnSpPr>
            <p:cNvPr id="4" name="AutoShape 130"/>
            <p:cNvCxnSpPr>
              <a:cxnSpLocks noChangeShapeType="1"/>
            </p:cNvCxnSpPr>
            <p:nvPr/>
          </p:nvCxnSpPr>
          <p:spPr bwMode="gray">
            <a:xfrm flipV="1">
              <a:off x="1437541" y="2028801"/>
              <a:ext cx="582612" cy="3175"/>
            </a:xfrm>
            <a:prstGeom prst="straightConnector1">
              <a:avLst/>
            </a:prstGeom>
            <a:noFill/>
            <a:ln w="12700">
              <a:solidFill>
                <a:schemeClr val="bg2">
                  <a:lumMod val="25000"/>
                </a:schemeClr>
              </a:solidFill>
              <a:round/>
              <a:headEnd/>
              <a:tailEnd type="triangle" w="med" len="med"/>
            </a:ln>
          </p:spPr>
        </p:cxnSp>
        <p:sp>
          <p:nvSpPr>
            <p:cNvPr id="8" name="Freeform 82"/>
            <p:cNvSpPr>
              <a:spLocks/>
            </p:cNvSpPr>
            <p:nvPr/>
          </p:nvSpPr>
          <p:spPr bwMode="gray">
            <a:xfrm>
              <a:off x="2083653" y="1501751"/>
              <a:ext cx="1031875" cy="1017587"/>
            </a:xfrm>
            <a:custGeom>
              <a:avLst/>
              <a:gdLst>
                <a:gd name="T0" fmla="*/ 480 w 964"/>
                <a:gd name="T1" fmla="*/ 0 h 645"/>
                <a:gd name="T2" fmla="*/ 0 w 964"/>
                <a:gd name="T3" fmla="*/ 0 h 645"/>
                <a:gd name="T4" fmla="*/ 0 w 964"/>
                <a:gd name="T5" fmla="*/ 319 h 645"/>
                <a:gd name="T6" fmla="*/ 0 w 964"/>
                <a:gd name="T7" fmla="*/ 645 h 645"/>
                <a:gd name="T8" fmla="*/ 480 w 964"/>
                <a:gd name="T9" fmla="*/ 645 h 645"/>
                <a:gd name="T10" fmla="*/ 964 w 964"/>
                <a:gd name="T11" fmla="*/ 645 h 645"/>
                <a:gd name="T12" fmla="*/ 964 w 964"/>
                <a:gd name="T13" fmla="*/ 319 h 645"/>
                <a:gd name="T14" fmla="*/ 964 w 964"/>
                <a:gd name="T15" fmla="*/ 0 h 645"/>
                <a:gd name="T16" fmla="*/ 480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18739E"/>
                </a:gs>
                <a:gs pos="50000">
                  <a:srgbClr val="27A6E3"/>
                </a:gs>
                <a:gs pos="100000">
                  <a:srgbClr val="31C7FF"/>
                </a:gs>
              </a:gsLst>
              <a:lin ang="16200000" scaled="1"/>
            </a:gradFill>
            <a:ln w="9525">
              <a:solidFill>
                <a:srgbClr val="34A8CC"/>
              </a:solidFill>
              <a:miter lim="800000"/>
              <a:headEnd/>
              <a:tailEnd/>
            </a:ln>
            <a:effectLst>
              <a:outerShdw blurRad="63500" dist="23000" dir="5400000" rotWithShape="0">
                <a:srgbClr val="000000">
                  <a:alpha val="34999"/>
                </a:srgbClr>
              </a:outerShdw>
            </a:effectLst>
          </p:spPr>
          <p:txBody>
            <a:bodyPr anchor="ctr"/>
            <a:lstStyle/>
            <a:p>
              <a:pPr algn="ctr">
                <a:defRPr/>
              </a:pPr>
              <a:endParaRPr lang="en-US" sz="1000">
                <a:solidFill>
                  <a:srgbClr val="FFFFFF"/>
                </a:solidFill>
                <a:latin typeface="Calibri" pitchFamily="-112" charset="0"/>
              </a:endParaRPr>
            </a:p>
          </p:txBody>
        </p:sp>
        <p:sp>
          <p:nvSpPr>
            <p:cNvPr id="9" name="Tekstboks 88"/>
            <p:cNvSpPr txBox="1">
              <a:spLocks noChangeArrowheads="1"/>
            </p:cNvSpPr>
            <p:nvPr/>
          </p:nvSpPr>
          <p:spPr bwMode="auto">
            <a:xfrm>
              <a:off x="2099528" y="1512034"/>
              <a:ext cx="1020763" cy="938719"/>
            </a:xfrm>
            <a:prstGeom prst="rect">
              <a:avLst/>
            </a:prstGeom>
            <a:noFill/>
            <a:ln w="9525">
              <a:noFill/>
              <a:miter lim="800000"/>
              <a:headEnd/>
              <a:tailEnd/>
            </a:ln>
          </p:spPr>
          <p:txBody>
            <a:bodyPr wrap="square">
              <a:spAutoFit/>
            </a:bodyPr>
            <a:lstStyle/>
            <a:p>
              <a:pPr algn="ctr" defTabSz="914400"/>
              <a:r>
                <a:rPr lang="en-GB" sz="1100" b="1" dirty="0" smtClean="0">
                  <a:solidFill>
                    <a:schemeClr val="tx2"/>
                  </a:solidFill>
                  <a:latin typeface="Calibri" pitchFamily="-112" charset="0"/>
                </a:rPr>
                <a:t>Elementary Business Process Inspection Stage</a:t>
              </a:r>
              <a:endParaRPr lang="da-DK" dirty="0">
                <a:solidFill>
                  <a:schemeClr val="tx2"/>
                </a:solidFill>
              </a:endParaRPr>
            </a:p>
          </p:txBody>
        </p:sp>
      </p:grpSp>
      <p:grpSp>
        <p:nvGrpSpPr>
          <p:cNvPr id="46" name="Group 45"/>
          <p:cNvGrpSpPr/>
          <p:nvPr/>
        </p:nvGrpSpPr>
        <p:grpSpPr>
          <a:xfrm>
            <a:off x="3193576" y="1514451"/>
            <a:ext cx="1654791" cy="1016000"/>
            <a:chOff x="3193576" y="1514451"/>
            <a:chExt cx="1654791" cy="1016000"/>
          </a:xfrm>
        </p:grpSpPr>
        <p:cxnSp>
          <p:nvCxnSpPr>
            <p:cNvPr id="5" name="AutoShape 131"/>
            <p:cNvCxnSpPr>
              <a:cxnSpLocks noChangeShapeType="1"/>
            </p:cNvCxnSpPr>
            <p:nvPr/>
          </p:nvCxnSpPr>
          <p:spPr bwMode="gray">
            <a:xfrm flipV="1">
              <a:off x="3193576" y="2031976"/>
              <a:ext cx="550866" cy="1540"/>
            </a:xfrm>
            <a:prstGeom prst="straightConnector1">
              <a:avLst/>
            </a:prstGeom>
            <a:noFill/>
            <a:ln w="12700">
              <a:solidFill>
                <a:schemeClr val="bg2">
                  <a:lumMod val="25000"/>
                </a:schemeClr>
              </a:solidFill>
              <a:round/>
              <a:headEnd/>
              <a:tailEnd type="triangle" w="med" len="med"/>
            </a:ln>
          </p:spPr>
        </p:cxnSp>
        <p:grpSp>
          <p:nvGrpSpPr>
            <p:cNvPr id="10" name="Gruppe 132"/>
            <p:cNvGrpSpPr>
              <a:grpSpLocks/>
            </p:cNvGrpSpPr>
            <p:nvPr/>
          </p:nvGrpSpPr>
          <p:grpSpPr bwMode="auto">
            <a:xfrm>
              <a:off x="3801261" y="1514451"/>
              <a:ext cx="1047106" cy="1016000"/>
              <a:chOff x="5480936" y="2344738"/>
              <a:chExt cx="1047106" cy="1016000"/>
            </a:xfrm>
          </p:grpSpPr>
          <p:sp>
            <p:nvSpPr>
              <p:cNvPr id="11" name="Freeform 82"/>
              <p:cNvSpPr>
                <a:spLocks/>
              </p:cNvSpPr>
              <p:nvPr/>
            </p:nvSpPr>
            <p:spPr bwMode="gray">
              <a:xfrm>
                <a:off x="5480936" y="2344738"/>
                <a:ext cx="1031875" cy="1016000"/>
              </a:xfrm>
              <a:custGeom>
                <a:avLst/>
                <a:gdLst>
                  <a:gd name="T0" fmla="*/ 480 w 964"/>
                  <a:gd name="T1" fmla="*/ 0 h 645"/>
                  <a:gd name="T2" fmla="*/ 0 w 964"/>
                  <a:gd name="T3" fmla="*/ 0 h 645"/>
                  <a:gd name="T4" fmla="*/ 0 w 964"/>
                  <a:gd name="T5" fmla="*/ 319 h 645"/>
                  <a:gd name="T6" fmla="*/ 0 w 964"/>
                  <a:gd name="T7" fmla="*/ 645 h 645"/>
                  <a:gd name="T8" fmla="*/ 480 w 964"/>
                  <a:gd name="T9" fmla="*/ 645 h 645"/>
                  <a:gd name="T10" fmla="*/ 964 w 964"/>
                  <a:gd name="T11" fmla="*/ 645 h 645"/>
                  <a:gd name="T12" fmla="*/ 964 w 964"/>
                  <a:gd name="T13" fmla="*/ 319 h 645"/>
                  <a:gd name="T14" fmla="*/ 964 w 964"/>
                  <a:gd name="T15" fmla="*/ 0 h 645"/>
                  <a:gd name="T16" fmla="*/ 480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18739E"/>
                  </a:gs>
                  <a:gs pos="50000">
                    <a:srgbClr val="27A6E3"/>
                  </a:gs>
                  <a:gs pos="100000">
                    <a:srgbClr val="31C7FF"/>
                  </a:gs>
                </a:gsLst>
                <a:lin ang="16200000" scaled="1"/>
              </a:gradFill>
              <a:ln w="9525">
                <a:solidFill>
                  <a:srgbClr val="34A8CC"/>
                </a:solidFill>
                <a:miter lim="800000"/>
                <a:headEnd/>
                <a:tailEnd/>
              </a:ln>
              <a:effectLst>
                <a:outerShdw blurRad="63500" dist="23000" dir="5400000" rotWithShape="0">
                  <a:srgbClr val="000000">
                    <a:alpha val="34999"/>
                  </a:srgbClr>
                </a:outerShdw>
              </a:effectLst>
            </p:spPr>
            <p:txBody>
              <a:bodyPr anchor="ctr"/>
              <a:lstStyle/>
              <a:p>
                <a:pPr algn="ctr">
                  <a:defRPr/>
                </a:pPr>
                <a:endParaRPr lang="en-US" sz="1000">
                  <a:solidFill>
                    <a:srgbClr val="FFFFFF"/>
                  </a:solidFill>
                  <a:latin typeface="Calibri" pitchFamily="-112" charset="0"/>
                </a:endParaRPr>
              </a:p>
            </p:txBody>
          </p:sp>
          <p:sp>
            <p:nvSpPr>
              <p:cNvPr id="12" name="Tekstboks 89"/>
              <p:cNvSpPr txBox="1">
                <a:spLocks noChangeArrowheads="1"/>
              </p:cNvSpPr>
              <p:nvPr/>
            </p:nvSpPr>
            <p:spPr bwMode="auto">
              <a:xfrm>
                <a:off x="5505692" y="2622550"/>
                <a:ext cx="1022350" cy="430887"/>
              </a:xfrm>
              <a:prstGeom prst="rect">
                <a:avLst/>
              </a:prstGeom>
              <a:noFill/>
              <a:ln w="9525">
                <a:noFill/>
                <a:miter lim="800000"/>
                <a:headEnd/>
                <a:tailEnd/>
              </a:ln>
            </p:spPr>
            <p:txBody>
              <a:bodyPr>
                <a:spAutoFit/>
              </a:bodyPr>
              <a:lstStyle/>
              <a:p>
                <a:pPr algn="ctr" defTabSz="914400"/>
                <a:r>
                  <a:rPr lang="da-DK" sz="1100" b="1" dirty="0" smtClean="0">
                    <a:solidFill>
                      <a:schemeClr val="tx2"/>
                    </a:solidFill>
                    <a:latin typeface="Calibri" pitchFamily="-112" charset="0"/>
                  </a:rPr>
                  <a:t>Reflect on Discoveries</a:t>
                </a:r>
              </a:p>
            </p:txBody>
          </p:sp>
        </p:grpSp>
      </p:grpSp>
      <p:grpSp>
        <p:nvGrpSpPr>
          <p:cNvPr id="16" name="Gruppe 138"/>
          <p:cNvGrpSpPr>
            <a:grpSpLocks/>
          </p:cNvGrpSpPr>
          <p:nvPr/>
        </p:nvGrpSpPr>
        <p:grpSpPr bwMode="auto">
          <a:xfrm>
            <a:off x="352022" y="1512768"/>
            <a:ext cx="1031875" cy="1019175"/>
            <a:chOff x="1949811" y="2247521"/>
            <a:chExt cx="1031875" cy="1019175"/>
          </a:xfrm>
        </p:grpSpPr>
        <p:sp>
          <p:nvSpPr>
            <p:cNvPr id="17" name="Freeform 82"/>
            <p:cNvSpPr>
              <a:spLocks/>
            </p:cNvSpPr>
            <p:nvPr/>
          </p:nvSpPr>
          <p:spPr bwMode="gray">
            <a:xfrm>
              <a:off x="1949811" y="2247521"/>
              <a:ext cx="1031875" cy="1019175"/>
            </a:xfrm>
            <a:custGeom>
              <a:avLst/>
              <a:gdLst>
                <a:gd name="T0" fmla="*/ 480 w 964"/>
                <a:gd name="T1" fmla="*/ 0 h 645"/>
                <a:gd name="T2" fmla="*/ 0 w 964"/>
                <a:gd name="T3" fmla="*/ 0 h 645"/>
                <a:gd name="T4" fmla="*/ 0 w 964"/>
                <a:gd name="T5" fmla="*/ 319 h 645"/>
                <a:gd name="T6" fmla="*/ 0 w 964"/>
                <a:gd name="T7" fmla="*/ 645 h 645"/>
                <a:gd name="T8" fmla="*/ 480 w 964"/>
                <a:gd name="T9" fmla="*/ 645 h 645"/>
                <a:gd name="T10" fmla="*/ 964 w 964"/>
                <a:gd name="T11" fmla="*/ 645 h 645"/>
                <a:gd name="T12" fmla="*/ 964 w 964"/>
                <a:gd name="T13" fmla="*/ 319 h 645"/>
                <a:gd name="T14" fmla="*/ 964 w 964"/>
                <a:gd name="T15" fmla="*/ 0 h 645"/>
                <a:gd name="T16" fmla="*/ 480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18739E"/>
                </a:gs>
                <a:gs pos="50000">
                  <a:srgbClr val="27A6E3"/>
                </a:gs>
                <a:gs pos="100000">
                  <a:srgbClr val="31C7FF"/>
                </a:gs>
              </a:gsLst>
              <a:lin ang="16200000" scaled="1"/>
            </a:gradFill>
            <a:ln w="9525">
              <a:solidFill>
                <a:srgbClr val="34A8CC"/>
              </a:solidFill>
              <a:miter lim="800000"/>
              <a:headEnd/>
              <a:tailEnd/>
            </a:ln>
            <a:effectLst>
              <a:outerShdw blurRad="63500" dist="23000" dir="5400000" rotWithShape="0">
                <a:srgbClr val="000000">
                  <a:alpha val="34999"/>
                </a:srgbClr>
              </a:outerShdw>
            </a:effectLst>
          </p:spPr>
          <p:txBody>
            <a:bodyPr anchor="ctr"/>
            <a:lstStyle/>
            <a:p>
              <a:pPr algn="ctr">
                <a:defRPr/>
              </a:pPr>
              <a:endParaRPr lang="en-US" sz="1000">
                <a:solidFill>
                  <a:srgbClr val="FFFFFF"/>
                </a:solidFill>
                <a:latin typeface="Calibri" pitchFamily="-112" charset="0"/>
              </a:endParaRPr>
            </a:p>
          </p:txBody>
        </p:sp>
        <p:sp>
          <p:nvSpPr>
            <p:cNvPr id="18" name="Tekstboks 126"/>
            <p:cNvSpPr txBox="1">
              <a:spLocks noChangeArrowheads="1"/>
            </p:cNvSpPr>
            <p:nvPr/>
          </p:nvSpPr>
          <p:spPr bwMode="auto">
            <a:xfrm>
              <a:off x="1965686" y="2337725"/>
              <a:ext cx="990600" cy="846386"/>
            </a:xfrm>
            <a:prstGeom prst="rect">
              <a:avLst/>
            </a:prstGeom>
            <a:noFill/>
            <a:ln w="9525">
              <a:noFill/>
              <a:miter lim="800000"/>
              <a:headEnd/>
              <a:tailEnd/>
            </a:ln>
          </p:spPr>
          <p:txBody>
            <a:bodyPr>
              <a:spAutoFit/>
            </a:bodyPr>
            <a:lstStyle/>
            <a:p>
              <a:pPr algn="ctr" defTabSz="914400"/>
              <a:r>
                <a:rPr lang="de-DE" sz="1100" b="1" dirty="0" smtClean="0">
                  <a:solidFill>
                    <a:schemeClr val="tx2"/>
                  </a:solidFill>
                  <a:latin typeface="Calibri" pitchFamily="-112" charset="0"/>
                </a:rPr>
                <a:t>Build the BPM Review charter</a:t>
              </a:r>
              <a:endParaRPr lang="de-DE" sz="1100" b="1" dirty="0">
                <a:solidFill>
                  <a:schemeClr val="tx2"/>
                </a:solidFill>
                <a:latin typeface="Calibri" pitchFamily="-112" charset="0"/>
              </a:endParaRPr>
            </a:p>
            <a:p>
              <a:pPr algn="ctr" defTabSz="914400"/>
              <a:endParaRPr lang="da-DK" dirty="0">
                <a:solidFill>
                  <a:schemeClr val="tx2"/>
                </a:solidFill>
              </a:endParaRPr>
            </a:p>
          </p:txBody>
        </p:sp>
      </p:grpSp>
      <p:grpSp>
        <p:nvGrpSpPr>
          <p:cNvPr id="48" name="Group 47"/>
          <p:cNvGrpSpPr/>
          <p:nvPr/>
        </p:nvGrpSpPr>
        <p:grpSpPr>
          <a:xfrm>
            <a:off x="6603143" y="1554992"/>
            <a:ext cx="1669130" cy="1003300"/>
            <a:chOff x="6603143" y="1554992"/>
            <a:chExt cx="1669130" cy="1003300"/>
          </a:xfrm>
        </p:grpSpPr>
        <p:grpSp>
          <p:nvGrpSpPr>
            <p:cNvPr id="13" name="Gruppe 141"/>
            <p:cNvGrpSpPr>
              <a:grpSpLocks/>
            </p:cNvGrpSpPr>
            <p:nvPr/>
          </p:nvGrpSpPr>
          <p:grpSpPr bwMode="auto">
            <a:xfrm>
              <a:off x="7175310" y="1554992"/>
              <a:ext cx="1096963" cy="1003300"/>
              <a:chOff x="6766877" y="3927475"/>
              <a:chExt cx="1096963" cy="1003300"/>
            </a:xfrm>
          </p:grpSpPr>
          <p:sp>
            <p:nvSpPr>
              <p:cNvPr id="14" name="Freeform 201"/>
              <p:cNvSpPr>
                <a:spLocks/>
              </p:cNvSpPr>
              <p:nvPr/>
            </p:nvSpPr>
            <p:spPr bwMode="gray">
              <a:xfrm>
                <a:off x="6766877" y="3927475"/>
                <a:ext cx="1096963" cy="1003300"/>
              </a:xfrm>
              <a:custGeom>
                <a:avLst/>
                <a:gdLst>
                  <a:gd name="T0" fmla="*/ 0 w 306"/>
                  <a:gd name="T1" fmla="*/ 85 h 213"/>
                  <a:gd name="T2" fmla="*/ 0 w 306"/>
                  <a:gd name="T3" fmla="*/ 0 h 213"/>
                  <a:gd name="T4" fmla="*/ 153 w 306"/>
                  <a:gd name="T5" fmla="*/ 0 h 213"/>
                  <a:gd name="T6" fmla="*/ 306 w 306"/>
                  <a:gd name="T7" fmla="*/ 0 h 213"/>
                  <a:gd name="T8" fmla="*/ 306 w 306"/>
                  <a:gd name="T9" fmla="*/ 85 h 213"/>
                  <a:gd name="T10" fmla="*/ 306 w 306"/>
                  <a:gd name="T11" fmla="*/ 178 h 213"/>
                  <a:gd name="T12" fmla="*/ 153 w 306"/>
                  <a:gd name="T13" fmla="*/ 178 h 213"/>
                  <a:gd name="T14" fmla="*/ 0 w 306"/>
                  <a:gd name="T15" fmla="*/ 178 h 213"/>
                  <a:gd name="T16" fmla="*/ 0 w 306"/>
                  <a:gd name="T17" fmla="*/ 85 h 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6"/>
                  <a:gd name="T28" fmla="*/ 0 h 213"/>
                  <a:gd name="T29" fmla="*/ 306 w 306"/>
                  <a:gd name="T30" fmla="*/ 213 h 2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6" h="213">
                    <a:moveTo>
                      <a:pt x="0" y="85"/>
                    </a:moveTo>
                    <a:cubicBezTo>
                      <a:pt x="0" y="0"/>
                      <a:pt x="0" y="0"/>
                      <a:pt x="0" y="0"/>
                    </a:cubicBezTo>
                    <a:cubicBezTo>
                      <a:pt x="153" y="0"/>
                      <a:pt x="153" y="0"/>
                      <a:pt x="153" y="0"/>
                    </a:cubicBezTo>
                    <a:cubicBezTo>
                      <a:pt x="306" y="0"/>
                      <a:pt x="306" y="0"/>
                      <a:pt x="306" y="0"/>
                    </a:cubicBezTo>
                    <a:cubicBezTo>
                      <a:pt x="306" y="85"/>
                      <a:pt x="306" y="85"/>
                      <a:pt x="306" y="85"/>
                    </a:cubicBezTo>
                    <a:cubicBezTo>
                      <a:pt x="306" y="178"/>
                      <a:pt x="306" y="178"/>
                      <a:pt x="306" y="178"/>
                    </a:cubicBezTo>
                    <a:cubicBezTo>
                      <a:pt x="260" y="142"/>
                      <a:pt x="199" y="142"/>
                      <a:pt x="153" y="178"/>
                    </a:cubicBezTo>
                    <a:cubicBezTo>
                      <a:pt x="107" y="213"/>
                      <a:pt x="46" y="213"/>
                      <a:pt x="0" y="178"/>
                    </a:cubicBezTo>
                    <a:lnTo>
                      <a:pt x="0" y="85"/>
                    </a:lnTo>
                    <a:close/>
                  </a:path>
                </a:pathLst>
              </a:custGeom>
              <a:gradFill rotWithShape="1">
                <a:gsLst>
                  <a:gs pos="0">
                    <a:srgbClr val="18739E"/>
                  </a:gs>
                  <a:gs pos="50000">
                    <a:srgbClr val="27A6E3"/>
                  </a:gs>
                  <a:gs pos="100000">
                    <a:srgbClr val="31C7FF"/>
                  </a:gs>
                </a:gsLst>
                <a:lin ang="16200000" scaled="1"/>
              </a:gradFill>
              <a:ln w="9525">
                <a:solidFill>
                  <a:srgbClr val="34A8CC"/>
                </a:solidFill>
                <a:miter lim="800000"/>
                <a:headEnd/>
                <a:tailEnd/>
              </a:ln>
              <a:effectLst>
                <a:outerShdw blurRad="63500" dist="23000" dir="5400000" rotWithShape="0">
                  <a:srgbClr val="000000">
                    <a:alpha val="34999"/>
                  </a:srgbClr>
                </a:outerShdw>
              </a:effectLst>
            </p:spPr>
            <p:txBody>
              <a:bodyPr anchor="ctr"/>
              <a:lstStyle/>
              <a:p>
                <a:pPr algn="ctr">
                  <a:defRPr/>
                </a:pPr>
                <a:endParaRPr lang="en-US" sz="1000">
                  <a:solidFill>
                    <a:srgbClr val="FFFFFF"/>
                  </a:solidFill>
                  <a:latin typeface="Calibri" pitchFamily="-112" charset="0"/>
                </a:endParaRPr>
              </a:p>
            </p:txBody>
          </p:sp>
          <p:sp>
            <p:nvSpPr>
              <p:cNvPr id="15" name="Tekstboks 119"/>
              <p:cNvSpPr txBox="1">
                <a:spLocks noChangeArrowheads="1"/>
              </p:cNvSpPr>
              <p:nvPr/>
            </p:nvSpPr>
            <p:spPr bwMode="auto">
              <a:xfrm>
                <a:off x="6766877" y="4022725"/>
                <a:ext cx="1020763" cy="600164"/>
              </a:xfrm>
              <a:prstGeom prst="rect">
                <a:avLst/>
              </a:prstGeom>
              <a:noFill/>
              <a:ln w="9525">
                <a:noFill/>
                <a:miter lim="800000"/>
                <a:headEnd/>
                <a:tailEnd/>
              </a:ln>
            </p:spPr>
            <p:txBody>
              <a:bodyPr>
                <a:spAutoFit/>
              </a:bodyPr>
              <a:lstStyle/>
              <a:p>
                <a:pPr algn="ctr" defTabSz="914400"/>
                <a:r>
                  <a:rPr lang="da-DK" sz="1100" b="1" dirty="0" smtClean="0">
                    <a:solidFill>
                      <a:schemeClr val="tx2"/>
                    </a:solidFill>
                    <a:latin typeface="Calibri" pitchFamily="-112" charset="0"/>
                  </a:rPr>
                  <a:t>Produce and Present Findings</a:t>
                </a:r>
              </a:p>
            </p:txBody>
          </p:sp>
        </p:grpSp>
        <p:cxnSp>
          <p:nvCxnSpPr>
            <p:cNvPr id="19" name="AutoShape 133"/>
            <p:cNvCxnSpPr>
              <a:cxnSpLocks noChangeShapeType="1"/>
            </p:cNvCxnSpPr>
            <p:nvPr/>
          </p:nvCxnSpPr>
          <p:spPr bwMode="gray">
            <a:xfrm>
              <a:off x="6603143" y="2040941"/>
              <a:ext cx="524169" cy="0"/>
            </a:xfrm>
            <a:prstGeom prst="straightConnector1">
              <a:avLst/>
            </a:prstGeom>
            <a:noFill/>
            <a:ln w="12700">
              <a:solidFill>
                <a:srgbClr val="000000"/>
              </a:solidFill>
              <a:round/>
              <a:headEnd/>
              <a:tailEnd type="triangle" w="med" len="med"/>
            </a:ln>
          </p:spPr>
        </p:cxnSp>
      </p:grpSp>
      <p:grpSp>
        <p:nvGrpSpPr>
          <p:cNvPr id="47" name="Group 46"/>
          <p:cNvGrpSpPr/>
          <p:nvPr/>
        </p:nvGrpSpPr>
        <p:grpSpPr>
          <a:xfrm>
            <a:off x="4918783" y="1519664"/>
            <a:ext cx="1601435" cy="1016000"/>
            <a:chOff x="4918783" y="1519664"/>
            <a:chExt cx="1601435" cy="1016000"/>
          </a:xfrm>
        </p:grpSpPr>
        <p:cxnSp>
          <p:nvCxnSpPr>
            <p:cNvPr id="6" name="AutoShape 133"/>
            <p:cNvCxnSpPr>
              <a:cxnSpLocks noChangeShapeType="1"/>
            </p:cNvCxnSpPr>
            <p:nvPr/>
          </p:nvCxnSpPr>
          <p:spPr bwMode="gray">
            <a:xfrm>
              <a:off x="4918783" y="2066417"/>
              <a:ext cx="524169" cy="0"/>
            </a:xfrm>
            <a:prstGeom prst="straightConnector1">
              <a:avLst/>
            </a:prstGeom>
            <a:noFill/>
            <a:ln w="12700">
              <a:solidFill>
                <a:srgbClr val="000000"/>
              </a:solidFill>
              <a:round/>
              <a:headEnd/>
              <a:tailEnd type="triangle" w="med" len="med"/>
            </a:ln>
          </p:spPr>
        </p:cxnSp>
        <p:grpSp>
          <p:nvGrpSpPr>
            <p:cNvPr id="20" name="Gruppe 146"/>
            <p:cNvGrpSpPr>
              <a:grpSpLocks/>
            </p:cNvGrpSpPr>
            <p:nvPr/>
          </p:nvGrpSpPr>
          <p:grpSpPr bwMode="auto">
            <a:xfrm>
              <a:off x="5485168" y="1519664"/>
              <a:ext cx="1035050" cy="1016000"/>
              <a:chOff x="2028508" y="5383848"/>
              <a:chExt cx="1035050" cy="1016000"/>
            </a:xfrm>
          </p:grpSpPr>
          <p:sp>
            <p:nvSpPr>
              <p:cNvPr id="21" name="Freeform 82"/>
              <p:cNvSpPr>
                <a:spLocks/>
              </p:cNvSpPr>
              <p:nvPr/>
            </p:nvSpPr>
            <p:spPr bwMode="gray">
              <a:xfrm>
                <a:off x="2028508" y="5383848"/>
                <a:ext cx="1031875" cy="1016000"/>
              </a:xfrm>
              <a:custGeom>
                <a:avLst/>
                <a:gdLst>
                  <a:gd name="T0" fmla="*/ 480 w 964"/>
                  <a:gd name="T1" fmla="*/ 0 h 645"/>
                  <a:gd name="T2" fmla="*/ 0 w 964"/>
                  <a:gd name="T3" fmla="*/ 0 h 645"/>
                  <a:gd name="T4" fmla="*/ 0 w 964"/>
                  <a:gd name="T5" fmla="*/ 319 h 645"/>
                  <a:gd name="T6" fmla="*/ 0 w 964"/>
                  <a:gd name="T7" fmla="*/ 645 h 645"/>
                  <a:gd name="T8" fmla="*/ 480 w 964"/>
                  <a:gd name="T9" fmla="*/ 645 h 645"/>
                  <a:gd name="T10" fmla="*/ 964 w 964"/>
                  <a:gd name="T11" fmla="*/ 645 h 645"/>
                  <a:gd name="T12" fmla="*/ 964 w 964"/>
                  <a:gd name="T13" fmla="*/ 319 h 645"/>
                  <a:gd name="T14" fmla="*/ 964 w 964"/>
                  <a:gd name="T15" fmla="*/ 0 h 645"/>
                  <a:gd name="T16" fmla="*/ 480 w 964"/>
                  <a:gd name="T17" fmla="*/ 0 h 6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64"/>
                  <a:gd name="T28" fmla="*/ 0 h 645"/>
                  <a:gd name="T29" fmla="*/ 964 w 964"/>
                  <a:gd name="T30" fmla="*/ 645 h 6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64" h="645">
                    <a:moveTo>
                      <a:pt x="480" y="0"/>
                    </a:moveTo>
                    <a:lnTo>
                      <a:pt x="0" y="0"/>
                    </a:lnTo>
                    <a:lnTo>
                      <a:pt x="0" y="319"/>
                    </a:lnTo>
                    <a:lnTo>
                      <a:pt x="0" y="645"/>
                    </a:lnTo>
                    <a:lnTo>
                      <a:pt x="480" y="645"/>
                    </a:lnTo>
                    <a:lnTo>
                      <a:pt x="964" y="645"/>
                    </a:lnTo>
                    <a:lnTo>
                      <a:pt x="964" y="319"/>
                    </a:lnTo>
                    <a:lnTo>
                      <a:pt x="964" y="0"/>
                    </a:lnTo>
                    <a:lnTo>
                      <a:pt x="480" y="0"/>
                    </a:lnTo>
                    <a:close/>
                  </a:path>
                </a:pathLst>
              </a:custGeom>
              <a:gradFill rotWithShape="1">
                <a:gsLst>
                  <a:gs pos="0">
                    <a:srgbClr val="18739E"/>
                  </a:gs>
                  <a:gs pos="50000">
                    <a:srgbClr val="27A6E3"/>
                  </a:gs>
                  <a:gs pos="100000">
                    <a:srgbClr val="31C7FF"/>
                  </a:gs>
                </a:gsLst>
                <a:lin ang="16200000" scaled="1"/>
              </a:gradFill>
              <a:ln w="9525">
                <a:solidFill>
                  <a:srgbClr val="34A8CC"/>
                </a:solidFill>
                <a:miter lim="800000"/>
                <a:headEnd/>
                <a:tailEnd/>
              </a:ln>
              <a:effectLst>
                <a:outerShdw blurRad="63500" dist="23000" dir="5400000" rotWithShape="0">
                  <a:srgbClr val="000000">
                    <a:alpha val="34999"/>
                  </a:srgbClr>
                </a:outerShdw>
              </a:effectLst>
            </p:spPr>
            <p:txBody>
              <a:bodyPr anchor="ctr"/>
              <a:lstStyle/>
              <a:p>
                <a:pPr algn="ctr">
                  <a:defRPr/>
                </a:pPr>
                <a:endParaRPr lang="en-US" sz="1000">
                  <a:solidFill>
                    <a:srgbClr val="FFFFFF"/>
                  </a:solidFill>
                  <a:latin typeface="Calibri" pitchFamily="-112" charset="0"/>
                </a:endParaRPr>
              </a:p>
            </p:txBody>
          </p:sp>
          <p:sp>
            <p:nvSpPr>
              <p:cNvPr id="22" name="Tekstboks 148"/>
              <p:cNvSpPr txBox="1">
                <a:spLocks noChangeArrowheads="1"/>
              </p:cNvSpPr>
              <p:nvPr/>
            </p:nvSpPr>
            <p:spPr bwMode="auto">
              <a:xfrm>
                <a:off x="2042796" y="5406144"/>
                <a:ext cx="1020762" cy="938719"/>
              </a:xfrm>
              <a:prstGeom prst="rect">
                <a:avLst/>
              </a:prstGeom>
              <a:noFill/>
              <a:ln w="9525">
                <a:noFill/>
                <a:miter lim="800000"/>
                <a:headEnd/>
                <a:tailEnd/>
              </a:ln>
            </p:spPr>
            <p:txBody>
              <a:bodyPr>
                <a:spAutoFit/>
              </a:bodyPr>
              <a:lstStyle/>
              <a:p>
                <a:pPr algn="ctr" defTabSz="914400"/>
                <a:r>
                  <a:rPr lang="en-GB" sz="1100" b="1" dirty="0" smtClean="0">
                    <a:solidFill>
                      <a:schemeClr val="tx2"/>
                    </a:solidFill>
                    <a:latin typeface="Calibri" pitchFamily="-112" charset="0"/>
                  </a:rPr>
                  <a:t>Consolidate Business Process Exploration Stage</a:t>
                </a:r>
              </a:p>
            </p:txBody>
          </p:sp>
        </p:grpSp>
      </p:grpSp>
      <p:grpSp>
        <p:nvGrpSpPr>
          <p:cNvPr id="42" name="Group 41"/>
          <p:cNvGrpSpPr/>
          <p:nvPr/>
        </p:nvGrpSpPr>
        <p:grpSpPr>
          <a:xfrm>
            <a:off x="272959" y="3766785"/>
            <a:ext cx="3425588" cy="493336"/>
            <a:chOff x="272959" y="3766785"/>
            <a:chExt cx="3425588" cy="493336"/>
          </a:xfrm>
        </p:grpSpPr>
        <p:sp>
          <p:nvSpPr>
            <p:cNvPr id="23" name="Højrepil 68"/>
            <p:cNvSpPr>
              <a:spLocks noChangeArrowheads="1"/>
            </p:cNvSpPr>
            <p:nvPr/>
          </p:nvSpPr>
          <p:spPr bwMode="auto">
            <a:xfrm>
              <a:off x="1651382" y="3769583"/>
              <a:ext cx="2047165" cy="490538"/>
            </a:xfrm>
            <a:prstGeom prst="rightArrow">
              <a:avLst>
                <a:gd name="adj1" fmla="val 100000"/>
                <a:gd name="adj2" fmla="val 64512"/>
              </a:avLst>
            </a:prstGeom>
            <a:gradFill rotWithShape="1">
              <a:gsLst>
                <a:gs pos="0">
                  <a:srgbClr val="FFFF00"/>
                </a:gs>
                <a:gs pos="56000">
                  <a:srgbClr val="FC7E00"/>
                </a:gs>
                <a:gs pos="100000">
                  <a:srgbClr val="FC7E00"/>
                </a:gs>
              </a:gsLst>
              <a:lin ang="2700000" scaled="1"/>
            </a:gradFill>
            <a:ln w="9525">
              <a:noFill/>
              <a:miter lim="800000"/>
              <a:headEnd/>
              <a:tailEnd/>
            </a:ln>
          </p:spPr>
          <p:txBody>
            <a:bodyPr anchor="ctr"/>
            <a:lstStyle/>
            <a:p>
              <a:pPr algn="ctr"/>
              <a:endParaRPr lang="en-GB" noProof="1">
                <a:solidFill>
                  <a:srgbClr val="FFFFFF"/>
                </a:solidFill>
                <a:latin typeface="Calibri" pitchFamily="34" charset="0"/>
              </a:endParaRPr>
            </a:p>
          </p:txBody>
        </p:sp>
        <p:sp>
          <p:nvSpPr>
            <p:cNvPr id="24" name="Tekstboks 43"/>
            <p:cNvSpPr txBox="1">
              <a:spLocks noChangeArrowheads="1"/>
            </p:cNvSpPr>
            <p:nvPr/>
          </p:nvSpPr>
          <p:spPr bwMode="auto">
            <a:xfrm>
              <a:off x="2073786" y="3807683"/>
              <a:ext cx="896977" cy="338554"/>
            </a:xfrm>
            <a:prstGeom prst="rect">
              <a:avLst/>
            </a:prstGeom>
            <a:noFill/>
            <a:ln w="9525">
              <a:noFill/>
              <a:miter lim="800000"/>
              <a:headEnd/>
              <a:tailEnd/>
            </a:ln>
          </p:spPr>
          <p:txBody>
            <a:bodyPr wrap="none">
              <a:spAutoFit/>
            </a:bodyPr>
            <a:lstStyle/>
            <a:p>
              <a:r>
                <a:rPr lang="da-DK" b="1" dirty="0" smtClean="0">
                  <a:latin typeface="Calibri" pitchFamily="34" charset="0"/>
                </a:rPr>
                <a:t>2 Weeks</a:t>
              </a:r>
              <a:endParaRPr lang="da-DK" b="1" dirty="0">
                <a:latin typeface="Calibri" pitchFamily="34" charset="0"/>
              </a:endParaRPr>
            </a:p>
          </p:txBody>
        </p:sp>
        <p:grpSp>
          <p:nvGrpSpPr>
            <p:cNvPr id="29" name="Group 39"/>
            <p:cNvGrpSpPr>
              <a:grpSpLocks/>
            </p:cNvGrpSpPr>
            <p:nvPr/>
          </p:nvGrpSpPr>
          <p:grpSpPr bwMode="auto">
            <a:xfrm>
              <a:off x="272959" y="3766785"/>
              <a:ext cx="1405722" cy="464052"/>
              <a:chOff x="5770232" y="1478280"/>
              <a:chExt cx="2286214" cy="1128038"/>
            </a:xfrm>
          </p:grpSpPr>
          <p:sp>
            <p:nvSpPr>
              <p:cNvPr id="30" name="Rektangel 27"/>
              <p:cNvSpPr>
                <a:spLocks noChangeArrowheads="1"/>
              </p:cNvSpPr>
              <p:nvPr/>
            </p:nvSpPr>
            <p:spPr bwMode="auto">
              <a:xfrm>
                <a:off x="5792432" y="1478280"/>
                <a:ext cx="2264014" cy="220531"/>
              </a:xfrm>
              <a:prstGeom prst="rect">
                <a:avLst/>
              </a:prstGeom>
              <a:solidFill>
                <a:srgbClr val="FFC000"/>
              </a:solidFill>
              <a:ln w="9525">
                <a:noFill/>
                <a:miter lim="800000"/>
                <a:headEnd/>
                <a:tailEnd/>
              </a:ln>
            </p:spPr>
            <p:txBody>
              <a:bodyPr anchor="ctr"/>
              <a:lstStyle/>
              <a:p>
                <a:pPr algn="ctr"/>
                <a:endParaRPr lang="en-US">
                  <a:solidFill>
                    <a:srgbClr val="FFFFFF"/>
                  </a:solidFill>
                  <a:latin typeface="Calibri" pitchFamily="34" charset="0"/>
                </a:endParaRPr>
              </a:p>
            </p:txBody>
          </p:sp>
          <p:sp>
            <p:nvSpPr>
              <p:cNvPr id="31" name="Rektangel 25"/>
              <p:cNvSpPr>
                <a:spLocks noChangeArrowheads="1"/>
              </p:cNvSpPr>
              <p:nvPr/>
            </p:nvSpPr>
            <p:spPr bwMode="auto">
              <a:xfrm>
                <a:off x="5792429" y="1679772"/>
                <a:ext cx="2256076" cy="926546"/>
              </a:xfrm>
              <a:prstGeom prst="rect">
                <a:avLst/>
              </a:prstGeom>
              <a:gradFill rotWithShape="1">
                <a:gsLst>
                  <a:gs pos="0">
                    <a:srgbClr val="3A3A3A"/>
                  </a:gs>
                  <a:gs pos="100000">
                    <a:srgbClr val="171717"/>
                  </a:gs>
                </a:gsLst>
                <a:lin ang="16200000"/>
              </a:gradFill>
              <a:ln w="9525">
                <a:solidFill>
                  <a:srgbClr val="171717"/>
                </a:solidFill>
                <a:miter lim="800000"/>
                <a:headEnd/>
                <a:tailEnd/>
              </a:ln>
              <a:effectLst>
                <a:outerShdw blurRad="63500" dist="38100" dir="2700000" algn="tl" rotWithShape="0">
                  <a:srgbClr val="000000">
                    <a:alpha val="39999"/>
                  </a:srgbClr>
                </a:outerShdw>
              </a:effectLst>
            </p:spPr>
            <p:txBody>
              <a:bodyPr lIns="36000" rIns="36000" anchor="ctr"/>
              <a:lstStyle/>
              <a:p>
                <a:pPr algn="ctr">
                  <a:defRPr/>
                </a:pPr>
                <a:r>
                  <a:rPr lang="en-US" sz="1200" dirty="0" smtClean="0">
                    <a:solidFill>
                      <a:srgbClr val="FFFFFF"/>
                    </a:solidFill>
                    <a:latin typeface="Calibri" pitchFamily="34" charset="0"/>
                  </a:rPr>
                  <a:t>Small business unit review</a:t>
                </a:r>
                <a:endParaRPr lang="en-US" sz="1200" dirty="0">
                  <a:solidFill>
                    <a:srgbClr val="FFFFFF"/>
                  </a:solidFill>
                  <a:latin typeface="Calibri" pitchFamily="34" charset="0"/>
                </a:endParaRPr>
              </a:p>
            </p:txBody>
          </p:sp>
          <p:sp>
            <p:nvSpPr>
              <p:cNvPr id="32" name="Rektangel 28"/>
              <p:cNvSpPr/>
              <p:nvPr/>
            </p:nvSpPr>
            <p:spPr bwMode="auto">
              <a:xfrm>
                <a:off x="5770232" y="1579539"/>
                <a:ext cx="2264014" cy="64843"/>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a:defRPr/>
                </a:pPr>
                <a:endParaRPr lang="en-US">
                  <a:solidFill>
                    <a:srgbClr val="FFFFFF"/>
                  </a:solidFill>
                  <a:latin typeface="Calibri" pitchFamily="34" charset="0"/>
                </a:endParaRPr>
              </a:p>
            </p:txBody>
          </p:sp>
        </p:grpSp>
      </p:grpSp>
      <p:grpSp>
        <p:nvGrpSpPr>
          <p:cNvPr id="43" name="Group 42"/>
          <p:cNvGrpSpPr/>
          <p:nvPr/>
        </p:nvGrpSpPr>
        <p:grpSpPr>
          <a:xfrm>
            <a:off x="302528" y="4396865"/>
            <a:ext cx="5497773" cy="493323"/>
            <a:chOff x="302528" y="4396865"/>
            <a:chExt cx="5497773" cy="493323"/>
          </a:xfrm>
        </p:grpSpPr>
        <p:sp>
          <p:nvSpPr>
            <p:cNvPr id="25" name="Højrepil 68"/>
            <p:cNvSpPr>
              <a:spLocks noChangeArrowheads="1"/>
            </p:cNvSpPr>
            <p:nvPr/>
          </p:nvSpPr>
          <p:spPr bwMode="auto">
            <a:xfrm>
              <a:off x="1665030" y="4399650"/>
              <a:ext cx="4135271" cy="490538"/>
            </a:xfrm>
            <a:prstGeom prst="rightArrow">
              <a:avLst>
                <a:gd name="adj1" fmla="val 100000"/>
                <a:gd name="adj2" fmla="val 64512"/>
              </a:avLst>
            </a:prstGeom>
            <a:gradFill rotWithShape="1">
              <a:gsLst>
                <a:gs pos="0">
                  <a:srgbClr val="FFFF00"/>
                </a:gs>
                <a:gs pos="56000">
                  <a:srgbClr val="FC7E00"/>
                </a:gs>
                <a:gs pos="100000">
                  <a:srgbClr val="FC7E00"/>
                </a:gs>
              </a:gsLst>
              <a:lin ang="2700000" scaled="1"/>
            </a:gradFill>
            <a:ln w="9525">
              <a:noFill/>
              <a:miter lim="800000"/>
              <a:headEnd/>
              <a:tailEnd/>
            </a:ln>
          </p:spPr>
          <p:txBody>
            <a:bodyPr anchor="ctr"/>
            <a:lstStyle/>
            <a:p>
              <a:pPr algn="ctr"/>
              <a:endParaRPr lang="en-GB" noProof="1">
                <a:solidFill>
                  <a:srgbClr val="FFFFFF"/>
                </a:solidFill>
                <a:latin typeface="Calibri" pitchFamily="34" charset="0"/>
              </a:endParaRPr>
            </a:p>
          </p:txBody>
        </p:sp>
        <p:sp>
          <p:nvSpPr>
            <p:cNvPr id="27" name="Tekstboks 40"/>
            <p:cNvSpPr txBox="1">
              <a:spLocks noChangeArrowheads="1"/>
            </p:cNvSpPr>
            <p:nvPr/>
          </p:nvSpPr>
          <p:spPr bwMode="auto">
            <a:xfrm>
              <a:off x="3049993" y="4476435"/>
              <a:ext cx="902491" cy="338554"/>
            </a:xfrm>
            <a:prstGeom prst="rect">
              <a:avLst/>
            </a:prstGeom>
            <a:noFill/>
            <a:ln w="9525">
              <a:noFill/>
              <a:miter lim="800000"/>
              <a:headEnd/>
              <a:tailEnd/>
            </a:ln>
          </p:spPr>
          <p:txBody>
            <a:bodyPr wrap="none">
              <a:spAutoFit/>
            </a:bodyPr>
            <a:lstStyle/>
            <a:p>
              <a:r>
                <a:rPr lang="da-DK" b="1" dirty="0" smtClean="0">
                  <a:latin typeface="Calibri" pitchFamily="34" charset="0"/>
                </a:rPr>
                <a:t>1 month</a:t>
              </a:r>
              <a:endParaRPr lang="da-DK" b="1" dirty="0">
                <a:latin typeface="Calibri" pitchFamily="34" charset="0"/>
              </a:endParaRPr>
            </a:p>
          </p:txBody>
        </p:sp>
        <p:grpSp>
          <p:nvGrpSpPr>
            <p:cNvPr id="33" name="Group 39"/>
            <p:cNvGrpSpPr>
              <a:grpSpLocks/>
            </p:cNvGrpSpPr>
            <p:nvPr/>
          </p:nvGrpSpPr>
          <p:grpSpPr bwMode="auto">
            <a:xfrm>
              <a:off x="302528" y="4396865"/>
              <a:ext cx="1392072" cy="464052"/>
              <a:chOff x="5792429" y="1478280"/>
              <a:chExt cx="2264014" cy="1128038"/>
            </a:xfrm>
          </p:grpSpPr>
          <p:sp>
            <p:nvSpPr>
              <p:cNvPr id="34" name="Rektangel 27"/>
              <p:cNvSpPr>
                <a:spLocks noChangeArrowheads="1"/>
              </p:cNvSpPr>
              <p:nvPr/>
            </p:nvSpPr>
            <p:spPr bwMode="auto">
              <a:xfrm>
                <a:off x="5792429" y="1478280"/>
                <a:ext cx="2264014" cy="220531"/>
              </a:xfrm>
              <a:prstGeom prst="rect">
                <a:avLst/>
              </a:prstGeom>
              <a:solidFill>
                <a:srgbClr val="FFC000"/>
              </a:solidFill>
              <a:ln w="9525">
                <a:noFill/>
                <a:miter lim="800000"/>
                <a:headEnd/>
                <a:tailEnd/>
              </a:ln>
            </p:spPr>
            <p:txBody>
              <a:bodyPr anchor="ctr"/>
              <a:lstStyle/>
              <a:p>
                <a:pPr algn="ctr"/>
                <a:endParaRPr lang="en-US">
                  <a:solidFill>
                    <a:srgbClr val="FFFFFF"/>
                  </a:solidFill>
                  <a:latin typeface="Calibri" pitchFamily="34" charset="0"/>
                </a:endParaRPr>
              </a:p>
            </p:txBody>
          </p:sp>
          <p:sp>
            <p:nvSpPr>
              <p:cNvPr id="35" name="Rektangel 25"/>
              <p:cNvSpPr>
                <a:spLocks noChangeArrowheads="1"/>
              </p:cNvSpPr>
              <p:nvPr/>
            </p:nvSpPr>
            <p:spPr bwMode="auto">
              <a:xfrm>
                <a:off x="5792429" y="1679772"/>
                <a:ext cx="2256076" cy="926546"/>
              </a:xfrm>
              <a:prstGeom prst="rect">
                <a:avLst/>
              </a:prstGeom>
              <a:gradFill rotWithShape="1">
                <a:gsLst>
                  <a:gs pos="0">
                    <a:srgbClr val="3A3A3A"/>
                  </a:gs>
                  <a:gs pos="100000">
                    <a:srgbClr val="171717"/>
                  </a:gs>
                </a:gsLst>
                <a:lin ang="16200000"/>
              </a:gradFill>
              <a:ln w="9525">
                <a:solidFill>
                  <a:srgbClr val="171717"/>
                </a:solidFill>
                <a:miter lim="800000"/>
                <a:headEnd/>
                <a:tailEnd/>
              </a:ln>
              <a:effectLst>
                <a:outerShdw blurRad="63500" dist="38100" dir="2700000" algn="tl" rotWithShape="0">
                  <a:srgbClr val="000000">
                    <a:alpha val="39999"/>
                  </a:srgbClr>
                </a:outerShdw>
              </a:effectLst>
            </p:spPr>
            <p:txBody>
              <a:bodyPr lIns="36000" rIns="36000" anchor="ctr"/>
              <a:lstStyle/>
              <a:p>
                <a:pPr algn="ctr">
                  <a:defRPr/>
                </a:pPr>
                <a:r>
                  <a:rPr lang="en-US" sz="1200" dirty="0" smtClean="0">
                    <a:solidFill>
                      <a:srgbClr val="FFFFFF"/>
                    </a:solidFill>
                    <a:latin typeface="Calibri" pitchFamily="34" charset="0"/>
                  </a:rPr>
                  <a:t>Single location enterprise review</a:t>
                </a:r>
                <a:endParaRPr lang="en-US" sz="1200" dirty="0">
                  <a:solidFill>
                    <a:srgbClr val="FFFFFF"/>
                  </a:solidFill>
                  <a:latin typeface="Calibri" pitchFamily="34" charset="0"/>
                </a:endParaRPr>
              </a:p>
            </p:txBody>
          </p:sp>
          <p:sp>
            <p:nvSpPr>
              <p:cNvPr id="36" name="Rektangel 28"/>
              <p:cNvSpPr/>
              <p:nvPr/>
            </p:nvSpPr>
            <p:spPr bwMode="auto">
              <a:xfrm>
                <a:off x="5792429" y="1579540"/>
                <a:ext cx="2264014" cy="64842"/>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a:defRPr/>
                </a:pPr>
                <a:endParaRPr lang="en-US">
                  <a:solidFill>
                    <a:srgbClr val="FFFFFF"/>
                  </a:solidFill>
                  <a:latin typeface="Calibri" pitchFamily="34" charset="0"/>
                </a:endParaRPr>
              </a:p>
            </p:txBody>
          </p:sp>
        </p:grpSp>
      </p:grpSp>
      <p:grpSp>
        <p:nvGrpSpPr>
          <p:cNvPr id="44" name="Group 43"/>
          <p:cNvGrpSpPr/>
          <p:nvPr/>
        </p:nvGrpSpPr>
        <p:grpSpPr>
          <a:xfrm>
            <a:off x="302528" y="5070657"/>
            <a:ext cx="8472985" cy="490538"/>
            <a:chOff x="302528" y="5070657"/>
            <a:chExt cx="8472985" cy="490538"/>
          </a:xfrm>
        </p:grpSpPr>
        <p:sp>
          <p:nvSpPr>
            <p:cNvPr id="26" name="Højrepil 68"/>
            <p:cNvSpPr>
              <a:spLocks noChangeArrowheads="1"/>
            </p:cNvSpPr>
            <p:nvPr/>
          </p:nvSpPr>
          <p:spPr bwMode="auto">
            <a:xfrm>
              <a:off x="1665030" y="5070657"/>
              <a:ext cx="7110483" cy="490538"/>
            </a:xfrm>
            <a:prstGeom prst="rightArrow">
              <a:avLst>
                <a:gd name="adj1" fmla="val 100000"/>
                <a:gd name="adj2" fmla="val 64512"/>
              </a:avLst>
            </a:prstGeom>
            <a:gradFill rotWithShape="1">
              <a:gsLst>
                <a:gs pos="0">
                  <a:srgbClr val="FFFF00"/>
                </a:gs>
                <a:gs pos="56000">
                  <a:srgbClr val="FC7E00"/>
                </a:gs>
                <a:gs pos="100000">
                  <a:srgbClr val="FC7E00"/>
                </a:gs>
              </a:gsLst>
              <a:lin ang="2700000" scaled="1"/>
            </a:gradFill>
            <a:ln w="9525">
              <a:noFill/>
              <a:miter lim="800000"/>
              <a:headEnd/>
              <a:tailEnd/>
            </a:ln>
          </p:spPr>
          <p:txBody>
            <a:bodyPr anchor="ctr"/>
            <a:lstStyle/>
            <a:p>
              <a:pPr algn="ctr"/>
              <a:endParaRPr lang="en-GB" noProof="1">
                <a:solidFill>
                  <a:srgbClr val="FFFFFF"/>
                </a:solidFill>
                <a:latin typeface="Calibri" pitchFamily="34" charset="0"/>
              </a:endParaRPr>
            </a:p>
          </p:txBody>
        </p:sp>
        <p:sp>
          <p:nvSpPr>
            <p:cNvPr id="28" name="Tekstboks 41"/>
            <p:cNvSpPr txBox="1">
              <a:spLocks noChangeArrowheads="1"/>
            </p:cNvSpPr>
            <p:nvPr/>
          </p:nvSpPr>
          <p:spPr bwMode="auto">
            <a:xfrm>
              <a:off x="4708599" y="5158835"/>
              <a:ext cx="984244" cy="338554"/>
            </a:xfrm>
            <a:prstGeom prst="rect">
              <a:avLst/>
            </a:prstGeom>
            <a:noFill/>
            <a:ln w="9525">
              <a:noFill/>
              <a:miter lim="800000"/>
              <a:headEnd/>
              <a:tailEnd/>
            </a:ln>
          </p:spPr>
          <p:txBody>
            <a:bodyPr wrap="none">
              <a:spAutoFit/>
            </a:bodyPr>
            <a:lstStyle/>
            <a:p>
              <a:r>
                <a:rPr lang="da-DK" b="1" dirty="0" smtClean="0">
                  <a:latin typeface="Calibri" pitchFamily="34" charset="0"/>
                </a:rPr>
                <a:t>2 months</a:t>
              </a:r>
              <a:endParaRPr lang="da-DK" b="1" dirty="0">
                <a:latin typeface="Calibri" pitchFamily="34" charset="0"/>
              </a:endParaRPr>
            </a:p>
          </p:txBody>
        </p:sp>
        <p:grpSp>
          <p:nvGrpSpPr>
            <p:cNvPr id="37" name="Group 39"/>
            <p:cNvGrpSpPr>
              <a:grpSpLocks/>
            </p:cNvGrpSpPr>
            <p:nvPr/>
          </p:nvGrpSpPr>
          <p:grpSpPr bwMode="auto">
            <a:xfrm>
              <a:off x="302528" y="5092913"/>
              <a:ext cx="1553571" cy="464052"/>
              <a:chOff x="5792429" y="1478280"/>
              <a:chExt cx="2526670" cy="1128038"/>
            </a:xfrm>
          </p:grpSpPr>
          <p:sp>
            <p:nvSpPr>
              <p:cNvPr id="38" name="Rektangel 27"/>
              <p:cNvSpPr>
                <a:spLocks noChangeArrowheads="1"/>
              </p:cNvSpPr>
              <p:nvPr/>
            </p:nvSpPr>
            <p:spPr bwMode="auto">
              <a:xfrm>
                <a:off x="5792429" y="1478280"/>
                <a:ext cx="2264014" cy="220531"/>
              </a:xfrm>
              <a:prstGeom prst="rect">
                <a:avLst/>
              </a:prstGeom>
              <a:solidFill>
                <a:srgbClr val="FFC000"/>
              </a:solidFill>
              <a:ln w="9525">
                <a:noFill/>
                <a:miter lim="800000"/>
                <a:headEnd/>
                <a:tailEnd/>
              </a:ln>
            </p:spPr>
            <p:txBody>
              <a:bodyPr anchor="ctr"/>
              <a:lstStyle/>
              <a:p>
                <a:pPr algn="ctr"/>
                <a:endParaRPr lang="en-US">
                  <a:solidFill>
                    <a:srgbClr val="FFFFFF"/>
                  </a:solidFill>
                  <a:latin typeface="Calibri" pitchFamily="34" charset="0"/>
                </a:endParaRPr>
              </a:p>
            </p:txBody>
          </p:sp>
          <p:sp>
            <p:nvSpPr>
              <p:cNvPr id="39" name="Rektangel 25"/>
              <p:cNvSpPr>
                <a:spLocks noChangeArrowheads="1"/>
              </p:cNvSpPr>
              <p:nvPr/>
            </p:nvSpPr>
            <p:spPr bwMode="auto">
              <a:xfrm>
                <a:off x="5792429" y="1679773"/>
                <a:ext cx="2526670" cy="926545"/>
              </a:xfrm>
              <a:prstGeom prst="rect">
                <a:avLst/>
              </a:prstGeom>
              <a:gradFill rotWithShape="1">
                <a:gsLst>
                  <a:gs pos="0">
                    <a:srgbClr val="3A3A3A"/>
                  </a:gs>
                  <a:gs pos="100000">
                    <a:srgbClr val="171717"/>
                  </a:gs>
                </a:gsLst>
                <a:lin ang="16200000"/>
              </a:gradFill>
              <a:ln w="9525">
                <a:solidFill>
                  <a:srgbClr val="171717"/>
                </a:solidFill>
                <a:miter lim="800000"/>
                <a:headEnd/>
                <a:tailEnd/>
              </a:ln>
              <a:effectLst>
                <a:outerShdw blurRad="63500" dist="38100" dir="2700000" algn="tl" rotWithShape="0">
                  <a:srgbClr val="000000">
                    <a:alpha val="39999"/>
                  </a:srgbClr>
                </a:outerShdw>
              </a:effectLst>
            </p:spPr>
            <p:txBody>
              <a:bodyPr lIns="36000" rIns="36000" anchor="ctr"/>
              <a:lstStyle/>
              <a:p>
                <a:pPr algn="ctr">
                  <a:defRPr/>
                </a:pPr>
                <a:r>
                  <a:rPr lang="en-US" sz="1200" dirty="0" smtClean="0">
                    <a:solidFill>
                      <a:srgbClr val="FFFFFF"/>
                    </a:solidFill>
                    <a:latin typeface="Calibri" pitchFamily="34" charset="0"/>
                  </a:rPr>
                  <a:t>international or multi site </a:t>
                </a:r>
                <a:r>
                  <a:rPr lang="en-US" sz="1200" dirty="0" err="1" smtClean="0">
                    <a:solidFill>
                      <a:srgbClr val="FFFFFF"/>
                    </a:solidFill>
                    <a:latin typeface="Calibri" pitchFamily="34" charset="0"/>
                  </a:rPr>
                  <a:t>organisation</a:t>
                </a:r>
                <a:endParaRPr lang="en-US" sz="1200" dirty="0">
                  <a:solidFill>
                    <a:srgbClr val="FFFFFF"/>
                  </a:solidFill>
                  <a:latin typeface="Calibri" pitchFamily="34" charset="0"/>
                </a:endParaRPr>
              </a:p>
            </p:txBody>
          </p:sp>
          <p:sp>
            <p:nvSpPr>
              <p:cNvPr id="40" name="Rektangel 28"/>
              <p:cNvSpPr/>
              <p:nvPr/>
            </p:nvSpPr>
            <p:spPr bwMode="auto">
              <a:xfrm>
                <a:off x="5792429" y="1579540"/>
                <a:ext cx="2264014" cy="64842"/>
              </a:xfrm>
              <a:prstGeom prst="rect">
                <a:avLst/>
              </a:prstGeom>
              <a:gradFill rotWithShape="1">
                <a:gsLst>
                  <a:gs pos="100000">
                    <a:srgbClr val="FFFCF9">
                      <a:alpha val="79000"/>
                    </a:srgbClr>
                  </a:gs>
                  <a:gs pos="0">
                    <a:srgbClr val="E6E6E6">
                      <a:tint val="50000"/>
                      <a:shade val="100000"/>
                      <a:satMod val="350000"/>
                      <a:alpha val="0"/>
                    </a:srgbClr>
                  </a:gs>
                </a:gsLst>
                <a:lin ang="16200000" scaled="0"/>
              </a:gradFill>
              <a:ln w="9525" cap="flat" cmpd="sng" algn="ctr">
                <a:noFill/>
                <a:prstDash val="solid"/>
              </a:ln>
              <a:effectLst/>
            </p:spPr>
            <p:txBody>
              <a:bodyPr anchor="ctr"/>
              <a:lstStyle/>
              <a:p>
                <a:pPr algn="ctr">
                  <a:defRPr/>
                </a:pPr>
                <a:endParaRPr lang="en-US">
                  <a:solidFill>
                    <a:srgbClr val="FFFFFF"/>
                  </a:solidFill>
                  <a:latin typeface="Calibri" pitchFamily="34" charset="0"/>
                </a:endParaRPr>
              </a:p>
            </p:txBody>
          </p:sp>
        </p:grpSp>
      </p:grpSp>
      <p:sp>
        <p:nvSpPr>
          <p:cNvPr id="41" name="Tekstboks 43"/>
          <p:cNvSpPr txBox="1">
            <a:spLocks noChangeArrowheads="1"/>
          </p:cNvSpPr>
          <p:nvPr/>
        </p:nvSpPr>
        <p:spPr bwMode="auto">
          <a:xfrm>
            <a:off x="301852" y="3261360"/>
            <a:ext cx="7866788" cy="369332"/>
          </a:xfrm>
          <a:prstGeom prst="rect">
            <a:avLst/>
          </a:prstGeom>
          <a:noFill/>
          <a:ln w="9525">
            <a:noFill/>
            <a:miter lim="800000"/>
            <a:headEnd/>
            <a:tailEnd/>
          </a:ln>
        </p:spPr>
        <p:txBody>
          <a:bodyPr wrap="square">
            <a:spAutoFit/>
          </a:bodyPr>
          <a:lstStyle/>
          <a:p>
            <a:r>
              <a:rPr lang="da-DK" b="1" dirty="0" smtClean="0">
                <a:latin typeface="Calibri" pitchFamily="34" charset="0"/>
              </a:rPr>
              <a:t>Typical timescales for the review process depending on the scope of the review: </a:t>
            </a:r>
            <a:endParaRPr lang="da-DK" b="1" dirty="0">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 calcmode="lin" valueType="num">
                                      <p:cBhvr>
                                        <p:cTn id="7" dur="1000" fill="hold"/>
                                        <p:tgtEl>
                                          <p:spTgt spid="45"/>
                                        </p:tgtEl>
                                        <p:attrNameLst>
                                          <p:attrName>ppt_x</p:attrName>
                                        </p:attrNameLst>
                                      </p:cBhvr>
                                      <p:tavLst>
                                        <p:tav tm="0">
                                          <p:val>
                                            <p:strVal val="#ppt_x-.2"/>
                                          </p:val>
                                        </p:tav>
                                        <p:tav tm="100000">
                                          <p:val>
                                            <p:strVal val="#ppt_x"/>
                                          </p:val>
                                        </p:tav>
                                      </p:tavLst>
                                    </p:anim>
                                    <p:anim calcmode="lin" valueType="num">
                                      <p:cBhvr>
                                        <p:cTn id="8"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9" dur="1000"/>
                                        <p:tgtEl>
                                          <p:spTgt spid="4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6"/>
                                        </p:tgtEl>
                                        <p:attrNameLst>
                                          <p:attrName>style.visibility</p:attrName>
                                        </p:attrNameLst>
                                      </p:cBhvr>
                                      <p:to>
                                        <p:strVal val="visible"/>
                                      </p:to>
                                    </p:set>
                                    <p:anim calcmode="lin" valueType="num">
                                      <p:cBhvr>
                                        <p:cTn id="14" dur="1000" fill="hold"/>
                                        <p:tgtEl>
                                          <p:spTgt spid="46"/>
                                        </p:tgtEl>
                                        <p:attrNameLst>
                                          <p:attrName>ppt_x</p:attrName>
                                        </p:attrNameLst>
                                      </p:cBhvr>
                                      <p:tavLst>
                                        <p:tav tm="0">
                                          <p:val>
                                            <p:strVal val="#ppt_x-.2"/>
                                          </p:val>
                                        </p:tav>
                                        <p:tav tm="100000">
                                          <p:val>
                                            <p:strVal val="#ppt_x"/>
                                          </p:val>
                                        </p:tav>
                                      </p:tavLst>
                                    </p:anim>
                                    <p:anim calcmode="lin" valueType="num">
                                      <p:cBhvr>
                                        <p:cTn id="15"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1000" fill="hold"/>
                                        <p:tgtEl>
                                          <p:spTgt spid="47"/>
                                        </p:tgtEl>
                                        <p:attrNameLst>
                                          <p:attrName>ppt_x</p:attrName>
                                        </p:attrNameLst>
                                      </p:cBhvr>
                                      <p:tavLst>
                                        <p:tav tm="0">
                                          <p:val>
                                            <p:strVal val="#ppt_x-.2"/>
                                          </p:val>
                                        </p:tav>
                                        <p:tav tm="100000">
                                          <p:val>
                                            <p:strVal val="#ppt_x"/>
                                          </p:val>
                                        </p:tav>
                                      </p:tavLst>
                                    </p:anim>
                                    <p:anim calcmode="lin" valueType="num">
                                      <p:cBhvr>
                                        <p:cTn id="22"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47"/>
                                        </p:tgtEl>
                                      </p:cBhvr>
                                    </p:animEffect>
                                  </p:childTnLst>
                                </p:cTn>
                              </p:par>
                            </p:childTnLst>
                          </p:cTn>
                        </p:par>
                      </p:childTnLst>
                    </p:cTn>
                  </p:par>
                  <p:par>
                    <p:cTn id="24" fill="hold">
                      <p:stCondLst>
                        <p:cond delay="indefinite"/>
                      </p:stCondLst>
                      <p:childTnLst>
                        <p:par>
                          <p:cTn id="25" fill="hold">
                            <p:stCondLst>
                              <p:cond delay="0"/>
                            </p:stCondLst>
                            <p:childTnLst>
                              <p:par>
                                <p:cTn id="26" presetID="29" presetClass="entr" presetSubtype="0" fill="hold" nodeType="click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ppt_x</p:attrName>
                                        </p:attrNameLst>
                                      </p:cBhvr>
                                      <p:tavLst>
                                        <p:tav tm="0">
                                          <p:val>
                                            <p:strVal val="#ppt_x-.2"/>
                                          </p:val>
                                        </p:tav>
                                        <p:tav tm="100000">
                                          <p:val>
                                            <p:strVal val="#ppt_x"/>
                                          </p:val>
                                        </p:tav>
                                      </p:tavLst>
                                    </p:anim>
                                    <p:anim calcmode="lin" valueType="num">
                                      <p:cBhvr>
                                        <p:cTn id="29" dur="1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8"/>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additive="base">
                                        <p:cTn id="35" dur="1000" fill="hold"/>
                                        <p:tgtEl>
                                          <p:spTgt spid="42"/>
                                        </p:tgtEl>
                                        <p:attrNameLst>
                                          <p:attrName>ppt_x</p:attrName>
                                        </p:attrNameLst>
                                      </p:cBhvr>
                                      <p:tavLst>
                                        <p:tav tm="0">
                                          <p:val>
                                            <p:strVal val="0-#ppt_w/2"/>
                                          </p:val>
                                        </p:tav>
                                        <p:tav tm="100000">
                                          <p:val>
                                            <p:strVal val="#ppt_x"/>
                                          </p:val>
                                        </p:tav>
                                      </p:tavLst>
                                    </p:anim>
                                    <p:anim calcmode="lin" valueType="num">
                                      <p:cBhvr additive="base">
                                        <p:cTn id="36" dur="1000" fill="hold"/>
                                        <p:tgtEl>
                                          <p:spTgt spid="4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additive="base">
                                        <p:cTn id="41" dur="1000" fill="hold"/>
                                        <p:tgtEl>
                                          <p:spTgt spid="43"/>
                                        </p:tgtEl>
                                        <p:attrNameLst>
                                          <p:attrName>ppt_x</p:attrName>
                                        </p:attrNameLst>
                                      </p:cBhvr>
                                      <p:tavLst>
                                        <p:tav tm="0">
                                          <p:val>
                                            <p:strVal val="0-#ppt_w/2"/>
                                          </p:val>
                                        </p:tav>
                                        <p:tav tm="100000">
                                          <p:val>
                                            <p:strVal val="#ppt_x"/>
                                          </p:val>
                                        </p:tav>
                                      </p:tavLst>
                                    </p:anim>
                                    <p:anim calcmode="lin" valueType="num">
                                      <p:cBhvr additive="base">
                                        <p:cTn id="42" dur="10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additive="base">
                                        <p:cTn id="47" dur="1000" fill="hold"/>
                                        <p:tgtEl>
                                          <p:spTgt spid="44"/>
                                        </p:tgtEl>
                                        <p:attrNameLst>
                                          <p:attrName>ppt_x</p:attrName>
                                        </p:attrNameLst>
                                      </p:cBhvr>
                                      <p:tavLst>
                                        <p:tav tm="0">
                                          <p:val>
                                            <p:strVal val="0-#ppt_w/2"/>
                                          </p:val>
                                        </p:tav>
                                        <p:tav tm="100000">
                                          <p:val>
                                            <p:strVal val="#ppt_x"/>
                                          </p:val>
                                        </p:tav>
                                      </p:tavLst>
                                    </p:anim>
                                    <p:anim calcmode="lin" valueType="num">
                                      <p:cBhvr additive="base">
                                        <p:cTn id="48" dur="10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BPMM Review – the steps</a:t>
            </a:r>
            <a:endParaRPr lang="en-GB" dirty="0"/>
          </a:p>
        </p:txBody>
      </p:sp>
      <p:sp>
        <p:nvSpPr>
          <p:cNvPr id="3" name="Footer Placeholder 2"/>
          <p:cNvSpPr>
            <a:spLocks noGrp="1"/>
          </p:cNvSpPr>
          <p:nvPr>
            <p:ph type="ftr" sz="quarter" idx="11"/>
          </p:nvPr>
        </p:nvSpPr>
        <p:spPr/>
        <p:txBody>
          <a:bodyPr/>
          <a:lstStyle/>
          <a:p>
            <a:pPr algn="l"/>
            <a:r>
              <a:rPr lang="en-GB" smtClean="0"/>
              <a:t> </a:t>
            </a:r>
            <a:endParaRPr lang="en-GB" dirty="0"/>
          </a:p>
        </p:txBody>
      </p:sp>
      <p:graphicFrame>
        <p:nvGraphicFramePr>
          <p:cNvPr id="4" name="Group 3"/>
          <p:cNvGraphicFramePr>
            <a:graphicFrameLocks/>
          </p:cNvGraphicFramePr>
          <p:nvPr>
            <p:extLst>
              <p:ext uri="{D42A27DB-BD31-4B8C-83A1-F6EECF244321}">
                <p14:modId xmlns:p14="http://schemas.microsoft.com/office/powerpoint/2010/main" val="974979099"/>
              </p:ext>
            </p:extLst>
          </p:nvPr>
        </p:nvGraphicFramePr>
        <p:xfrm>
          <a:off x="434447" y="2076450"/>
          <a:ext cx="8172450" cy="4267375"/>
        </p:xfrm>
        <a:graphic>
          <a:graphicData uri="http://schemas.openxmlformats.org/drawingml/2006/table">
            <a:tbl>
              <a:tblPr/>
              <a:tblGrid>
                <a:gridCol w="1483317"/>
                <a:gridCol w="2333033"/>
                <a:gridCol w="2160587"/>
                <a:gridCol w="2195513"/>
              </a:tblGrid>
              <a:tr h="768344">
                <a:tc>
                  <a:txBody>
                    <a:bodyPr/>
                    <a:lstStyle/>
                    <a:p>
                      <a:pPr marL="0" marR="0" lvl="0" indent="0" algn="ctr" defTabSz="914400" rtl="0" eaLnBrk="1" fontAlgn="base" latinLnBrk="0" hangingPunct="1">
                        <a:lnSpc>
                          <a:spcPct val="100000"/>
                        </a:lnSpc>
                        <a:spcBef>
                          <a:spcPct val="40000"/>
                        </a:spcBef>
                        <a:spcAft>
                          <a:spcPct val="0"/>
                        </a:spcAft>
                        <a:buClr>
                          <a:schemeClr val="bg2"/>
                        </a:buClr>
                        <a:buSzTx/>
                        <a:buFontTx/>
                        <a:buNone/>
                        <a:tabLst/>
                      </a:pPr>
                      <a:r>
                        <a:rPr kumimoji="0" lang="en-US" sz="1200" b="0" i="0" u="none" strike="noStrike" cap="none" normalizeH="0" baseline="0" dirty="0" smtClean="0">
                          <a:ln>
                            <a:noFill/>
                          </a:ln>
                          <a:solidFill>
                            <a:schemeClr val="tx1"/>
                          </a:solidFill>
                          <a:effectLst/>
                          <a:latin typeface="Arial" charset="0"/>
                        </a:rPr>
                        <a:t>OBJECTIVES</a:t>
                      </a:r>
                    </a:p>
                  </a:txBody>
                  <a:tcPr marL="90000" marR="90000" marT="72000" marB="72000" anchor="ctr"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sm" len="sm"/>
                      <a:tailEnd type="none" w="sm" len="sm"/>
                    </a:lnR>
                    <a:lnT w="9525" cap="flat" cmpd="sng" algn="ctr">
                      <a:solidFill>
                        <a:schemeClr val="accent1"/>
                      </a:solidFill>
                      <a:prstDash val="solid"/>
                      <a:round/>
                      <a:headEnd type="none" w="sm" len="sm"/>
                      <a:tailEnd type="none" w="sm" len="sm"/>
                    </a:lnT>
                    <a:lnB w="9525" cap="flat" cmpd="sng" algn="ctr">
                      <a:solidFill>
                        <a:schemeClr val="accent1"/>
                      </a:solidFill>
                      <a:prstDash val="solid"/>
                      <a:round/>
                      <a:headEnd type="none" w="med" len="med"/>
                      <a:tailEnd type="none" w="med" len="med"/>
                    </a:lnB>
                    <a:lnTlToBr>
                      <a:noFill/>
                    </a:lnTlToBr>
                    <a:lnBlToTr>
                      <a:noFill/>
                    </a:lnBlToTr>
                    <a:solidFill>
                      <a:srgbClr val="FFFFFF"/>
                    </a:solidFill>
                  </a:tcPr>
                </a:tc>
                <a:tc>
                  <a:txBody>
                    <a:bodyPr/>
                    <a:lstStyle/>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GB" sz="1000" b="0" i="0" u="none" strike="noStrike" cap="none" normalizeH="0" baseline="0" dirty="0" smtClean="0">
                          <a:ln>
                            <a:noFill/>
                          </a:ln>
                          <a:solidFill>
                            <a:schemeClr val="tx1"/>
                          </a:solidFill>
                          <a:effectLst/>
                          <a:latin typeface="Arial" charset="0"/>
                        </a:rPr>
                        <a:t>At this stage we will engage with you to understand what you want to achieve from the review and establish the extent of the review</a:t>
                      </a:r>
                      <a:endParaRPr kumimoji="0" lang="en-US" sz="1000" b="0" i="0" u="none" strike="noStrike" cap="none" normalizeH="0" baseline="0" dirty="0" smtClean="0">
                        <a:ln>
                          <a:noFill/>
                        </a:ln>
                        <a:solidFill>
                          <a:schemeClr val="tx1"/>
                        </a:solidFill>
                        <a:effectLst/>
                        <a:latin typeface="Arial" charset="0"/>
                      </a:endParaRPr>
                    </a:p>
                  </a:txBody>
                  <a:tcPr marL="90000" marR="90000" marT="72000" marB="72000"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sm" len="sm"/>
                      <a:tailEnd type="none" w="sm" len="sm"/>
                    </a:lnR>
                    <a:lnT w="9525" cap="flat" cmpd="sng" algn="ctr">
                      <a:solidFill>
                        <a:schemeClr val="accent1"/>
                      </a:solidFill>
                      <a:prstDash val="solid"/>
                      <a:round/>
                      <a:headEnd type="none" w="sm" len="sm"/>
                      <a:tailEnd type="none" w="sm" len="sm"/>
                    </a:lnT>
                    <a:lnB w="9525" cap="flat" cmpd="sng" algn="ctr">
                      <a:solidFill>
                        <a:schemeClr val="accent1"/>
                      </a:solidFill>
                      <a:prstDash val="solid"/>
                      <a:round/>
                      <a:headEnd type="none" w="med" len="med"/>
                      <a:tailEnd type="none" w="med" len="med"/>
                    </a:lnB>
                    <a:lnTlToBr>
                      <a:noFill/>
                    </a:lnTlToBr>
                    <a:lnBlToTr>
                      <a:noFill/>
                    </a:lnBlToTr>
                    <a:noFill/>
                  </a:tcPr>
                </a:tc>
                <a:tc>
                  <a:txBody>
                    <a:bodyPr/>
                    <a:lstStyle/>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GB" sz="1000" b="0" i="0" u="none" strike="noStrike" cap="none" normalizeH="0" baseline="0" dirty="0" smtClean="0">
                          <a:ln>
                            <a:noFill/>
                          </a:ln>
                          <a:solidFill>
                            <a:schemeClr val="tx1"/>
                          </a:solidFill>
                          <a:effectLst/>
                          <a:latin typeface="Arial" charset="0"/>
                        </a:rPr>
                        <a:t>A comprehensive first look at the six dimensions for process management. </a:t>
                      </a:r>
                      <a:endParaRPr kumimoji="0" lang="en-US" sz="1000" b="0" i="0" u="none" strike="noStrike" cap="none" normalizeH="0" baseline="0" dirty="0" smtClean="0">
                        <a:ln>
                          <a:noFill/>
                        </a:ln>
                        <a:solidFill>
                          <a:schemeClr val="tx1"/>
                        </a:solidFill>
                        <a:effectLst/>
                        <a:latin typeface="Arial" charset="0"/>
                      </a:endParaRPr>
                    </a:p>
                  </a:txBody>
                  <a:tcPr marL="90000" marR="90000" marT="72000" marB="72000"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sm" len="sm"/>
                      <a:tailEnd type="none" w="sm" len="sm"/>
                    </a:lnR>
                    <a:lnT w="9525" cap="flat" cmpd="sng" algn="ctr">
                      <a:solidFill>
                        <a:schemeClr val="accent1"/>
                      </a:solidFill>
                      <a:prstDash val="solid"/>
                      <a:round/>
                      <a:headEnd type="none" w="sm" len="sm"/>
                      <a:tailEnd type="none" w="sm" len="sm"/>
                    </a:lnT>
                    <a:lnB w="9525" cap="flat" cmpd="sng" algn="ctr">
                      <a:solidFill>
                        <a:schemeClr val="accent1"/>
                      </a:solidFill>
                      <a:prstDash val="solid"/>
                      <a:round/>
                      <a:headEnd type="none" w="med" len="med"/>
                      <a:tailEnd type="none" w="med" len="med"/>
                    </a:lnB>
                    <a:lnTlToBr>
                      <a:noFill/>
                    </a:lnTlToBr>
                    <a:lnBlToTr>
                      <a:noFill/>
                    </a:lnBlToTr>
                    <a:noFill/>
                  </a:tcPr>
                </a:tc>
                <a:tc>
                  <a:txBody>
                    <a:bodyPr/>
                    <a:lstStyle/>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US" sz="1000" b="0" i="0" u="none" strike="noStrike" cap="none" normalizeH="0" baseline="0" dirty="0" smtClean="0">
                          <a:ln>
                            <a:noFill/>
                          </a:ln>
                          <a:solidFill>
                            <a:schemeClr val="tx1"/>
                          </a:solidFill>
                          <a:effectLst/>
                          <a:latin typeface="Arial" charset="0"/>
                        </a:rPr>
                        <a:t>To focus efforts on areas of importance to your business after preliminary look.</a:t>
                      </a:r>
                    </a:p>
                  </a:txBody>
                  <a:tcPr marL="90000" marR="90000" marT="72000" marB="72000"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sm" len="sm"/>
                      <a:tailEnd type="none" w="sm" len="sm"/>
                    </a:lnT>
                    <a:lnB w="9525" cap="flat" cmpd="sng" algn="ctr">
                      <a:solidFill>
                        <a:schemeClr val="accent1"/>
                      </a:solidFill>
                      <a:prstDash val="solid"/>
                      <a:round/>
                      <a:headEnd type="none" w="med" len="med"/>
                      <a:tailEnd type="none" w="med" len="med"/>
                    </a:lnB>
                    <a:lnTlToBr>
                      <a:noFill/>
                    </a:lnTlToBr>
                    <a:lnBlToTr>
                      <a:noFill/>
                    </a:lnBlToTr>
                    <a:noFill/>
                  </a:tcPr>
                </a:tc>
              </a:tr>
              <a:tr h="2497135">
                <a:tc>
                  <a:txBody>
                    <a:bodyPr/>
                    <a:lstStyle/>
                    <a:p>
                      <a:pPr marL="0" marR="0" lvl="0" indent="0" algn="ctr" defTabSz="914400" rtl="0" eaLnBrk="1" fontAlgn="base" latinLnBrk="0" hangingPunct="1">
                        <a:lnSpc>
                          <a:spcPct val="100000"/>
                        </a:lnSpc>
                        <a:spcBef>
                          <a:spcPct val="40000"/>
                        </a:spcBef>
                        <a:spcAft>
                          <a:spcPct val="0"/>
                        </a:spcAft>
                        <a:buClr>
                          <a:schemeClr val="bg2"/>
                        </a:buClr>
                        <a:buSzTx/>
                        <a:buFontTx/>
                        <a:buNone/>
                        <a:tabLst/>
                      </a:pPr>
                      <a:r>
                        <a:rPr kumimoji="0" lang="en-US" sz="1200" b="0" i="0" u="none" strike="noStrike" cap="none" normalizeH="0" baseline="0" dirty="0" smtClean="0">
                          <a:ln>
                            <a:noFill/>
                          </a:ln>
                          <a:solidFill>
                            <a:schemeClr val="tx1"/>
                          </a:solidFill>
                          <a:effectLst/>
                          <a:latin typeface="Arial" charset="0"/>
                        </a:rPr>
                        <a:t>ACTIVITIES</a:t>
                      </a:r>
                    </a:p>
                  </a:txBody>
                  <a:tcPr marL="90000" marR="90000" marT="72000" marB="72000" anchor="ctr"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sm" len="sm"/>
                      <a:tailEnd type="none" w="sm" len="sm"/>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solidFill>
                      <a:srgbClr val="FFFFFF"/>
                    </a:solidFill>
                  </a:tcPr>
                </a:tc>
                <a:tc>
                  <a:txBody>
                    <a:bodyPr/>
                    <a:lstStyle/>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GB" sz="1000" b="0" i="0" u="none" strike="noStrike" cap="none" normalizeH="0" baseline="0" dirty="0" smtClean="0">
                          <a:ln>
                            <a:noFill/>
                          </a:ln>
                          <a:solidFill>
                            <a:schemeClr val="tx1"/>
                          </a:solidFill>
                          <a:effectLst/>
                          <a:latin typeface="Arial" charset="0"/>
                        </a:rPr>
                        <a:t>Talk with yourselves to identify the key or stakeholders and report recipients</a:t>
                      </a:r>
                    </a:p>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GB" sz="1000" b="0" i="0" u="none" strike="noStrike" cap="none" normalizeH="0" baseline="0" dirty="0" smtClean="0">
                          <a:ln>
                            <a:noFill/>
                          </a:ln>
                          <a:solidFill>
                            <a:schemeClr val="tx1"/>
                          </a:solidFill>
                          <a:effectLst/>
                          <a:latin typeface="Arial" charset="0"/>
                        </a:rPr>
                        <a:t>Understand the senior management team’s attitude to BPM, understanding of BPM, and perceived current level of business process management capability.</a:t>
                      </a:r>
                    </a:p>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GB" sz="1000" b="0" i="0" u="none" strike="noStrike" cap="none" normalizeH="0" baseline="0" dirty="0" smtClean="0">
                          <a:ln>
                            <a:noFill/>
                          </a:ln>
                          <a:solidFill>
                            <a:schemeClr val="tx1"/>
                          </a:solidFill>
                          <a:effectLst/>
                          <a:latin typeface="Arial" charset="0"/>
                        </a:rPr>
                        <a:t>Identify specific tailoring of the review to specific standards or regulatory needs.</a:t>
                      </a:r>
                    </a:p>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GB" sz="1000" b="0" i="0" u="none" strike="noStrike" cap="none" normalizeH="0" baseline="0" dirty="0" smtClean="0">
                          <a:ln>
                            <a:noFill/>
                          </a:ln>
                          <a:solidFill>
                            <a:schemeClr val="tx1"/>
                          </a:solidFill>
                          <a:effectLst/>
                          <a:latin typeface="Arial" charset="0"/>
                        </a:rPr>
                        <a:t>Appoint a Business Process Champion we can work with.</a:t>
                      </a:r>
                    </a:p>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GB" sz="1000" b="0" i="0" u="none" strike="noStrike" cap="none" normalizeH="0" baseline="0" dirty="0" smtClean="0">
                          <a:ln>
                            <a:noFill/>
                          </a:ln>
                          <a:solidFill>
                            <a:schemeClr val="tx1"/>
                          </a:solidFill>
                          <a:effectLst/>
                          <a:latin typeface="Arial" charset="0"/>
                        </a:rPr>
                        <a:t>Talk to stakeholders  about aims</a:t>
                      </a:r>
                    </a:p>
                  </a:txBody>
                  <a:tcPr marL="90000" marR="90000" marT="72000" marB="72000"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sm" len="sm"/>
                      <a:tailEnd type="none" w="sm" len="sm"/>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c>
                  <a:txBody>
                    <a:bodyPr/>
                    <a:lstStyle/>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GB" sz="1000" b="0" i="0" u="none" strike="noStrike" cap="none" normalizeH="0" baseline="0" dirty="0" smtClean="0">
                          <a:ln>
                            <a:noFill/>
                          </a:ln>
                          <a:solidFill>
                            <a:schemeClr val="tx1"/>
                          </a:solidFill>
                          <a:effectLst/>
                          <a:latin typeface="Arial" charset="0"/>
                        </a:rPr>
                        <a:t>Process documentation</a:t>
                      </a:r>
                    </a:p>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GB" sz="1000" b="0" i="0" u="none" strike="noStrike" cap="none" normalizeH="0" baseline="0" dirty="0" smtClean="0">
                          <a:ln>
                            <a:noFill/>
                          </a:ln>
                          <a:solidFill>
                            <a:schemeClr val="tx1"/>
                          </a:solidFill>
                          <a:effectLst/>
                          <a:latin typeface="Arial" charset="0"/>
                        </a:rPr>
                        <a:t>Management and governance of processes</a:t>
                      </a:r>
                    </a:p>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GB" sz="1000" b="0" i="0" u="none" strike="noStrike" cap="none" normalizeH="0" baseline="0" dirty="0" smtClean="0">
                          <a:ln>
                            <a:noFill/>
                          </a:ln>
                          <a:solidFill>
                            <a:schemeClr val="tx1"/>
                          </a:solidFill>
                          <a:effectLst/>
                          <a:latin typeface="Arial" charset="0"/>
                        </a:rPr>
                        <a:t>Benchmarking and KPIs of processes</a:t>
                      </a:r>
                    </a:p>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GB" sz="1000" b="0" i="0" u="none" strike="noStrike" cap="none" normalizeH="0" baseline="0" dirty="0" smtClean="0">
                          <a:ln>
                            <a:noFill/>
                          </a:ln>
                          <a:solidFill>
                            <a:schemeClr val="tx1"/>
                          </a:solidFill>
                          <a:effectLst/>
                          <a:latin typeface="Arial" charset="0"/>
                        </a:rPr>
                        <a:t>Alignment of organisational structure and roles to processes.</a:t>
                      </a:r>
                    </a:p>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GB" sz="1000" b="0" i="0" u="none" strike="noStrike" cap="none" normalizeH="0" baseline="0" dirty="0" smtClean="0">
                          <a:ln>
                            <a:noFill/>
                          </a:ln>
                          <a:solidFill>
                            <a:schemeClr val="tx1"/>
                          </a:solidFill>
                          <a:effectLst/>
                          <a:latin typeface="Arial" charset="0"/>
                        </a:rPr>
                        <a:t>IT systems alignment to processes</a:t>
                      </a:r>
                    </a:p>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GB" sz="1000" b="0" i="0" u="none" strike="noStrike" cap="none" normalizeH="0" baseline="0" dirty="0" smtClean="0">
                          <a:ln>
                            <a:noFill/>
                          </a:ln>
                          <a:solidFill>
                            <a:schemeClr val="tx1"/>
                          </a:solidFill>
                          <a:effectLst/>
                          <a:latin typeface="Arial" charset="0"/>
                        </a:rPr>
                        <a:t>Customers perception of processes</a:t>
                      </a:r>
                    </a:p>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GB" sz="1000" b="0" i="0" u="none" strike="noStrike" cap="none" normalizeH="0" baseline="0" dirty="0" smtClean="0">
                          <a:ln>
                            <a:noFill/>
                          </a:ln>
                          <a:solidFill>
                            <a:schemeClr val="tx1"/>
                          </a:solidFill>
                          <a:effectLst/>
                          <a:latin typeface="Arial" charset="0"/>
                        </a:rPr>
                        <a:t>Personnel skills and knowledge of processes</a:t>
                      </a:r>
                    </a:p>
                  </a:txBody>
                  <a:tcPr marL="90000" marR="90000" marT="72000" marB="72000"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sm" len="sm"/>
                      <a:tailEnd type="none" w="sm" len="sm"/>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c>
                  <a:txBody>
                    <a:bodyPr/>
                    <a:lstStyle/>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GB" sz="1000" b="0" i="0" u="none" strike="noStrike" cap="none" normalizeH="0" baseline="0" dirty="0" smtClean="0">
                          <a:ln>
                            <a:noFill/>
                          </a:ln>
                          <a:solidFill>
                            <a:schemeClr val="tx1"/>
                          </a:solidFill>
                          <a:effectLst/>
                          <a:latin typeface="Arial" charset="0"/>
                        </a:rPr>
                        <a:t>We will engage with your Business Process Champion and other stakeholders to consider what has been discovered and what merits further investigation. The Business Process Champion’s knowledge of your organisations is important for getting the most from this. Your organisation retains control of the review process and you have this opportunity to redirect efforts and focus on specific priorities which you see as important to your business.</a:t>
                      </a:r>
                      <a:endParaRPr kumimoji="0" lang="en-US" sz="1000" b="0" i="0" u="none" strike="noStrike" cap="none" normalizeH="0" baseline="0" dirty="0" smtClean="0">
                        <a:ln>
                          <a:noFill/>
                        </a:ln>
                        <a:solidFill>
                          <a:schemeClr val="tx1"/>
                        </a:solidFill>
                        <a:effectLst/>
                        <a:latin typeface="Arial" charset="0"/>
                      </a:endParaRPr>
                    </a:p>
                  </a:txBody>
                  <a:tcPr marL="90000" marR="90000" marT="72000" marB="72000"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r>
              <a:tr h="855671">
                <a:tc>
                  <a:txBody>
                    <a:bodyPr/>
                    <a:lstStyle/>
                    <a:p>
                      <a:pPr marL="0" marR="0" lvl="0" indent="0" algn="ctr" defTabSz="914400" rtl="0" eaLnBrk="1" fontAlgn="base" latinLnBrk="0" hangingPunct="1">
                        <a:lnSpc>
                          <a:spcPct val="100000"/>
                        </a:lnSpc>
                        <a:spcBef>
                          <a:spcPct val="40000"/>
                        </a:spcBef>
                        <a:spcAft>
                          <a:spcPct val="0"/>
                        </a:spcAft>
                        <a:buClr>
                          <a:schemeClr val="bg2"/>
                        </a:buClr>
                        <a:buSzTx/>
                        <a:buFontTx/>
                        <a:buNone/>
                        <a:tabLst/>
                      </a:pPr>
                      <a:r>
                        <a:rPr kumimoji="0" lang="en-US" sz="1200" b="0" i="0" u="none" strike="noStrike" cap="none" normalizeH="0" baseline="0" dirty="0" smtClean="0">
                          <a:ln>
                            <a:noFill/>
                          </a:ln>
                          <a:solidFill>
                            <a:schemeClr val="tx1"/>
                          </a:solidFill>
                          <a:effectLst/>
                          <a:latin typeface="Arial" charset="0"/>
                        </a:rPr>
                        <a:t>DELIVERABLES</a:t>
                      </a:r>
                    </a:p>
                  </a:txBody>
                  <a:tcPr marL="90000" marR="90000" marT="72000" marB="72000" anchor="ctr"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sm" len="sm"/>
                      <a:tailEnd type="none" w="sm" len="sm"/>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sm" len="sm"/>
                      <a:tailEnd type="none" w="sm" len="sm"/>
                    </a:lnB>
                    <a:lnTlToBr>
                      <a:noFill/>
                    </a:lnTlToBr>
                    <a:lnBlToTr>
                      <a:noFill/>
                    </a:lnBlToTr>
                    <a:solidFill>
                      <a:srgbClr val="FFFFFF"/>
                    </a:solidFill>
                  </a:tcPr>
                </a:tc>
                <a:tc>
                  <a:txBody>
                    <a:bodyPr/>
                    <a:lstStyle/>
                    <a:p>
                      <a:pPr marL="179388" marR="0" lvl="1" indent="-177800" algn="l" defTabSz="914400" rtl="0" eaLnBrk="1" fontAlgn="base" latinLnBrk="0" hangingPunct="1">
                        <a:lnSpc>
                          <a:spcPct val="100000"/>
                        </a:lnSpc>
                        <a:spcBef>
                          <a:spcPct val="40000"/>
                        </a:spcBef>
                        <a:spcAft>
                          <a:spcPct val="0"/>
                        </a:spcAft>
                        <a:buClr>
                          <a:schemeClr val="bg2"/>
                        </a:buClr>
                        <a:buSzTx/>
                        <a:buFontTx/>
                        <a:buNone/>
                        <a:tabLst/>
                      </a:pPr>
                      <a:r>
                        <a:rPr kumimoji="0" lang="en-US" sz="1000" b="0" i="0" u="none" strike="noStrike" cap="none" normalizeH="0" baseline="0" dirty="0" smtClean="0">
                          <a:ln>
                            <a:noFill/>
                          </a:ln>
                          <a:solidFill>
                            <a:schemeClr val="tx1"/>
                          </a:solidFill>
                          <a:effectLst/>
                          <a:latin typeface="Arial" charset="0"/>
                        </a:rPr>
                        <a:t>      BPMM Review Charter</a:t>
                      </a:r>
                    </a:p>
                  </a:txBody>
                  <a:tcPr marL="90000" marR="90000" marT="72000" marB="72000" anchor="ctr"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sm" len="sm"/>
                      <a:tailEnd type="none" w="sm" len="sm"/>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sm" len="sm"/>
                      <a:tailEnd type="none" w="sm" len="sm"/>
                    </a:lnB>
                    <a:lnTlToBr>
                      <a:noFill/>
                    </a:lnTlToBr>
                    <a:lnBlToTr>
                      <a:noFill/>
                    </a:lnBlToTr>
                    <a:noFill/>
                  </a:tcPr>
                </a:tc>
                <a:tc>
                  <a:txBody>
                    <a:bodyPr/>
                    <a:lstStyle/>
                    <a:p>
                      <a:pPr marL="144000" marR="0" lvl="1" indent="0" algn="l" defTabSz="914400" rtl="0" eaLnBrk="1" fontAlgn="base" latinLnBrk="0" hangingPunct="1">
                        <a:lnSpc>
                          <a:spcPct val="100000"/>
                        </a:lnSpc>
                        <a:spcBef>
                          <a:spcPts val="0"/>
                        </a:spcBef>
                        <a:spcAft>
                          <a:spcPct val="0"/>
                        </a:spcAft>
                        <a:buClr>
                          <a:schemeClr val="bg2"/>
                        </a:buClr>
                        <a:buSzTx/>
                        <a:buFont typeface="Arial" pitchFamily="34" charset="0"/>
                        <a:buChar char="•"/>
                        <a:tabLst/>
                      </a:pPr>
                      <a:r>
                        <a:rPr kumimoji="0" lang="en-GB" sz="1000" b="0" i="0" u="none" strike="noStrike" cap="none" normalizeH="0" baseline="0" dirty="0" smtClean="0">
                          <a:ln>
                            <a:noFill/>
                          </a:ln>
                          <a:solidFill>
                            <a:schemeClr val="tx1"/>
                          </a:solidFill>
                          <a:effectLst/>
                          <a:latin typeface="Arial" charset="0"/>
                        </a:rPr>
                        <a:t>Review Capability checklist</a:t>
                      </a:r>
                    </a:p>
                    <a:p>
                      <a:pPr marL="144000" marR="0" lvl="1" indent="0" algn="l" defTabSz="914400" rtl="0" eaLnBrk="1" fontAlgn="base" latinLnBrk="0" hangingPunct="1">
                        <a:lnSpc>
                          <a:spcPct val="100000"/>
                        </a:lnSpc>
                        <a:spcBef>
                          <a:spcPts val="0"/>
                        </a:spcBef>
                        <a:spcAft>
                          <a:spcPct val="0"/>
                        </a:spcAft>
                        <a:buClr>
                          <a:schemeClr val="bg2"/>
                        </a:buClr>
                        <a:buSzTx/>
                        <a:buFont typeface="Arial" pitchFamily="34" charset="0"/>
                        <a:buChar char="•"/>
                        <a:tabLst/>
                      </a:pPr>
                      <a:r>
                        <a:rPr kumimoji="0" lang="en-GB" sz="1000" b="0" i="0" u="none" strike="noStrike" kern="1200" cap="none" normalizeH="0" baseline="0" dirty="0" smtClean="0">
                          <a:ln>
                            <a:noFill/>
                          </a:ln>
                          <a:solidFill>
                            <a:schemeClr val="tx1"/>
                          </a:solidFill>
                          <a:effectLst/>
                          <a:latin typeface="Arial" charset="0"/>
                          <a:ea typeface="+mn-ea"/>
                          <a:cs typeface="+mn-cs"/>
                        </a:rPr>
                        <a:t>Fact finding research</a:t>
                      </a:r>
                    </a:p>
                    <a:p>
                      <a:pPr marL="144000" marR="0" lvl="1" indent="0" algn="l" defTabSz="914400" rtl="0" eaLnBrk="1" fontAlgn="base" latinLnBrk="0" hangingPunct="1">
                        <a:lnSpc>
                          <a:spcPct val="100000"/>
                        </a:lnSpc>
                        <a:spcBef>
                          <a:spcPts val="0"/>
                        </a:spcBef>
                        <a:spcAft>
                          <a:spcPct val="0"/>
                        </a:spcAft>
                        <a:buClr>
                          <a:schemeClr val="bg2"/>
                        </a:buClr>
                        <a:buSzTx/>
                        <a:buFont typeface="Arial" pitchFamily="34" charset="0"/>
                        <a:buChar char="•"/>
                        <a:tabLst/>
                      </a:pPr>
                      <a:r>
                        <a:rPr kumimoji="0" lang="en-GB" sz="1000" b="0" i="0" u="none" strike="noStrike" kern="1200" cap="none" normalizeH="0" baseline="0" dirty="0" smtClean="0">
                          <a:ln>
                            <a:noFill/>
                          </a:ln>
                          <a:solidFill>
                            <a:schemeClr val="tx1"/>
                          </a:solidFill>
                          <a:effectLst/>
                          <a:latin typeface="Arial" charset="0"/>
                          <a:ea typeface="+mn-ea"/>
                          <a:cs typeface="+mn-cs"/>
                        </a:rPr>
                        <a:t>One to one Interviews</a:t>
                      </a:r>
                    </a:p>
                    <a:p>
                      <a:pPr marL="179388" marR="0" lvl="1" indent="-177800" algn="ctr" defTabSz="914400" rtl="0" eaLnBrk="1" fontAlgn="base" latinLnBrk="0" hangingPunct="1">
                        <a:lnSpc>
                          <a:spcPct val="100000"/>
                        </a:lnSpc>
                        <a:spcBef>
                          <a:spcPct val="40000"/>
                        </a:spcBef>
                        <a:spcAft>
                          <a:spcPct val="0"/>
                        </a:spcAft>
                        <a:buClr>
                          <a:schemeClr val="bg2"/>
                        </a:buClr>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0000" marR="90000" marT="72000" marB="72000" anchor="ctr"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sm" len="sm"/>
                      <a:tailEnd type="none" w="sm" len="sm"/>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sm" len="sm"/>
                      <a:tailEnd type="none" w="sm" len="sm"/>
                    </a:lnB>
                    <a:lnTlToBr>
                      <a:noFill/>
                    </a:lnTlToBr>
                    <a:lnBlToTr>
                      <a:noFill/>
                    </a:lnBlToTr>
                    <a:noFill/>
                  </a:tcPr>
                </a:tc>
                <a:tc>
                  <a:txBody>
                    <a:bodyPr/>
                    <a:lstStyle/>
                    <a:p>
                      <a:pPr marL="144000" indent="-180975" algn="l">
                        <a:spcBef>
                          <a:spcPct val="10000"/>
                        </a:spcBef>
                        <a:spcAft>
                          <a:spcPct val="10000"/>
                        </a:spcAft>
                        <a:buFont typeface="Arial" pitchFamily="34" charset="0"/>
                        <a:buChar char="•"/>
                      </a:pPr>
                      <a:r>
                        <a:rPr kumimoji="0" lang="en-US" sz="1000" b="0" i="0" u="none" strike="noStrike" cap="none" normalizeH="0" baseline="0" dirty="0" smtClean="0">
                          <a:ln>
                            <a:noFill/>
                          </a:ln>
                          <a:solidFill>
                            <a:schemeClr val="tx1"/>
                          </a:solidFill>
                          <a:effectLst/>
                          <a:latin typeface="Arial" charset="0"/>
                        </a:rPr>
                        <a:t>Revised plan</a:t>
                      </a:r>
                    </a:p>
                  </a:txBody>
                  <a:tcPr marL="90000" marR="90000" marT="72000" marB="72000" anchor="ctr"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sm" len="sm"/>
                      <a:tailEnd type="none" w="sm" len="sm"/>
                    </a:lnB>
                    <a:lnTlToBr>
                      <a:noFill/>
                    </a:lnTlToBr>
                    <a:lnBlToTr>
                      <a:noFill/>
                    </a:lnBlToTr>
                    <a:noFill/>
                  </a:tcPr>
                </a:tc>
              </a:tr>
            </a:tbl>
          </a:graphicData>
        </a:graphic>
      </p:graphicFrame>
      <p:sp>
        <p:nvSpPr>
          <p:cNvPr id="5" name="AutoShape 4"/>
          <p:cNvSpPr>
            <a:spLocks noChangeArrowheads="1"/>
          </p:cNvSpPr>
          <p:nvPr/>
        </p:nvSpPr>
        <p:spPr bwMode="gray">
          <a:xfrm>
            <a:off x="1917172" y="1265238"/>
            <a:ext cx="2513012" cy="792162"/>
          </a:xfrm>
          <a:prstGeom prst="homePlate">
            <a:avLst>
              <a:gd name="adj" fmla="val 20650"/>
            </a:avLst>
          </a:prstGeom>
          <a:solidFill>
            <a:srgbClr val="E0E2E1"/>
          </a:solidFill>
          <a:ln w="9525" algn="ctr">
            <a:solidFill>
              <a:srgbClr val="FFCC00"/>
            </a:solidFill>
            <a:miter lim="800000"/>
            <a:headEnd/>
            <a:tailEnd/>
          </a:ln>
        </p:spPr>
        <p:txBody>
          <a:bodyPr anchor="ctr"/>
          <a:lstStyle/>
          <a:p>
            <a:pPr algn="ctr" eaLnBrk="0" hangingPunct="0"/>
            <a:r>
              <a:rPr lang="en-GB" sz="1200" b="1" dirty="0"/>
              <a:t>Build the </a:t>
            </a:r>
            <a:r>
              <a:rPr lang="en-GB" sz="1200" b="1" dirty="0" smtClean="0"/>
              <a:t>BPMM </a:t>
            </a:r>
            <a:r>
              <a:rPr lang="en-GB" sz="1200" b="1" dirty="0"/>
              <a:t>Review Charter </a:t>
            </a:r>
            <a:endParaRPr lang="en-US" sz="1200" b="1" dirty="0"/>
          </a:p>
        </p:txBody>
      </p:sp>
      <p:sp>
        <p:nvSpPr>
          <p:cNvPr id="6" name="AutoShape 5"/>
          <p:cNvSpPr>
            <a:spLocks noChangeArrowheads="1"/>
          </p:cNvSpPr>
          <p:nvPr/>
        </p:nvSpPr>
        <p:spPr bwMode="gray">
          <a:xfrm>
            <a:off x="4250797" y="1265238"/>
            <a:ext cx="2317750" cy="792162"/>
          </a:xfrm>
          <a:prstGeom prst="chevron">
            <a:avLst>
              <a:gd name="adj" fmla="val 20210"/>
            </a:avLst>
          </a:prstGeom>
          <a:solidFill>
            <a:srgbClr val="D1D5D3"/>
          </a:solidFill>
          <a:ln w="9525" algn="ctr">
            <a:solidFill>
              <a:srgbClr val="FFCC00"/>
            </a:solidFill>
            <a:miter lim="800000"/>
            <a:headEnd/>
            <a:tailEnd/>
          </a:ln>
        </p:spPr>
        <p:txBody>
          <a:bodyPr anchor="ctr"/>
          <a:lstStyle/>
          <a:p>
            <a:pPr algn="ctr" eaLnBrk="0" hangingPunct="0"/>
            <a:r>
              <a:rPr lang="en-GB" sz="1200" b="1"/>
              <a:t>Preliminary Business Process Inspection stage</a:t>
            </a:r>
            <a:endParaRPr lang="en-US" sz="1200" b="1"/>
          </a:p>
        </p:txBody>
      </p:sp>
      <p:sp>
        <p:nvSpPr>
          <p:cNvPr id="7" name="AutoShape 5"/>
          <p:cNvSpPr>
            <a:spLocks noChangeArrowheads="1"/>
          </p:cNvSpPr>
          <p:nvPr/>
        </p:nvSpPr>
        <p:spPr bwMode="gray">
          <a:xfrm>
            <a:off x="6409797" y="1265238"/>
            <a:ext cx="2376487" cy="792162"/>
          </a:xfrm>
          <a:prstGeom prst="chevron">
            <a:avLst>
              <a:gd name="adj" fmla="val 20722"/>
            </a:avLst>
          </a:prstGeom>
          <a:solidFill>
            <a:srgbClr val="C0C0C0"/>
          </a:solidFill>
          <a:ln w="9525" algn="ctr">
            <a:solidFill>
              <a:srgbClr val="FFCC00"/>
            </a:solidFill>
            <a:miter lim="800000"/>
            <a:headEnd/>
            <a:tailEnd/>
          </a:ln>
        </p:spPr>
        <p:txBody>
          <a:bodyPr anchor="ctr"/>
          <a:lstStyle/>
          <a:p>
            <a:pPr algn="ctr" eaLnBrk="0" hangingPunct="0"/>
            <a:r>
              <a:rPr lang="en-US" sz="1200" b="1"/>
              <a:t>Reflect on the Discoveries</a:t>
            </a:r>
          </a:p>
        </p:txBody>
      </p:sp>
      <p:sp>
        <p:nvSpPr>
          <p:cNvPr id="8" name="Oval 29"/>
          <p:cNvSpPr>
            <a:spLocks noChangeArrowheads="1"/>
          </p:cNvSpPr>
          <p:nvPr/>
        </p:nvSpPr>
        <p:spPr bwMode="auto">
          <a:xfrm>
            <a:off x="3903663" y="5988050"/>
            <a:ext cx="144462" cy="152400"/>
          </a:xfrm>
          <a:prstGeom prst="ellipse">
            <a:avLst/>
          </a:prstGeom>
          <a:solidFill>
            <a:schemeClr val="bg2"/>
          </a:solidFill>
          <a:ln w="9525">
            <a:noFill/>
            <a:round/>
            <a:headEnd type="none" w="sm" len="sm"/>
            <a:tailEnd type="none" w="sm" len="sm"/>
          </a:ln>
        </p:spPr>
        <p:txBody>
          <a:bodyPr wrap="none" lIns="0" tIns="0" rIns="0" bIns="0" anchor="ctr" anchorCtr="1"/>
          <a:lstStyle/>
          <a:p>
            <a:pPr algn="ctr"/>
            <a:r>
              <a:rPr lang="en-US" sz="800" b="1">
                <a:solidFill>
                  <a:schemeClr val="bg1"/>
                </a:solidFill>
              </a:rPr>
              <a:t>1</a:t>
            </a:r>
          </a:p>
        </p:txBody>
      </p:sp>
      <p:sp>
        <p:nvSpPr>
          <p:cNvPr id="9" name="Oval 29"/>
          <p:cNvSpPr>
            <a:spLocks noChangeArrowheads="1"/>
          </p:cNvSpPr>
          <p:nvPr/>
        </p:nvSpPr>
        <p:spPr bwMode="auto">
          <a:xfrm>
            <a:off x="3803374" y="5764696"/>
            <a:ext cx="244751" cy="248758"/>
          </a:xfrm>
          <a:prstGeom prst="ellipse">
            <a:avLst/>
          </a:prstGeom>
          <a:solidFill>
            <a:schemeClr val="accent4"/>
          </a:solidFill>
          <a:ln w="9525">
            <a:noFill/>
            <a:round/>
            <a:headEnd type="none" w="sm" len="sm"/>
            <a:tailEnd type="none" w="sm" len="sm"/>
          </a:ln>
        </p:spPr>
        <p:txBody>
          <a:bodyPr wrap="none" lIns="0" tIns="0" rIns="0" bIns="0" anchor="ctr" anchorCtr="1"/>
          <a:lstStyle/>
          <a:p>
            <a:pPr algn="ctr"/>
            <a:r>
              <a:rPr lang="en-US" sz="2000" b="1" dirty="0">
                <a:solidFill>
                  <a:schemeClr val="bg1"/>
                </a:solidFill>
              </a:rPr>
              <a:t>1</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BPMM Review – the steps</a:t>
            </a:r>
            <a:endParaRPr lang="en-GB" dirty="0"/>
          </a:p>
        </p:txBody>
      </p:sp>
      <p:sp>
        <p:nvSpPr>
          <p:cNvPr id="3" name="Footer Placeholder 2"/>
          <p:cNvSpPr>
            <a:spLocks noGrp="1"/>
          </p:cNvSpPr>
          <p:nvPr>
            <p:ph type="ftr" sz="quarter" idx="11"/>
          </p:nvPr>
        </p:nvSpPr>
        <p:spPr/>
        <p:txBody>
          <a:bodyPr/>
          <a:lstStyle/>
          <a:p>
            <a:pPr algn="l"/>
            <a:r>
              <a:rPr lang="en-GB" smtClean="0"/>
              <a:t> </a:t>
            </a:r>
            <a:endParaRPr lang="en-GB" dirty="0"/>
          </a:p>
        </p:txBody>
      </p:sp>
      <p:graphicFrame>
        <p:nvGraphicFramePr>
          <p:cNvPr id="4" name="Group 3"/>
          <p:cNvGraphicFramePr>
            <a:graphicFrameLocks/>
          </p:cNvGraphicFramePr>
          <p:nvPr/>
        </p:nvGraphicFramePr>
        <p:xfrm>
          <a:off x="468313" y="2276475"/>
          <a:ext cx="7515627" cy="3826804"/>
        </p:xfrm>
        <a:graphic>
          <a:graphicData uri="http://schemas.openxmlformats.org/drawingml/2006/table">
            <a:tbl>
              <a:tblPr/>
              <a:tblGrid>
                <a:gridCol w="1911883"/>
                <a:gridCol w="2494798"/>
                <a:gridCol w="3108946"/>
              </a:tblGrid>
              <a:tr h="865188">
                <a:tc>
                  <a:txBody>
                    <a:bodyPr/>
                    <a:lstStyle/>
                    <a:p>
                      <a:pPr marL="0" marR="0" lvl="0" indent="0" algn="ctr" defTabSz="914400" rtl="0" eaLnBrk="1" fontAlgn="base" latinLnBrk="0" hangingPunct="1">
                        <a:lnSpc>
                          <a:spcPct val="100000"/>
                        </a:lnSpc>
                        <a:spcBef>
                          <a:spcPct val="40000"/>
                        </a:spcBef>
                        <a:spcAft>
                          <a:spcPct val="0"/>
                        </a:spcAft>
                        <a:buClr>
                          <a:schemeClr val="bg2"/>
                        </a:buClr>
                        <a:buSzTx/>
                        <a:buFontTx/>
                        <a:buNone/>
                        <a:tabLst/>
                      </a:pPr>
                      <a:r>
                        <a:rPr kumimoji="0" lang="en-US" sz="1200" b="0" i="0" u="none" strike="noStrike" cap="none" normalizeH="0" baseline="0" dirty="0" smtClean="0">
                          <a:ln>
                            <a:noFill/>
                          </a:ln>
                          <a:solidFill>
                            <a:schemeClr val="tx1"/>
                          </a:solidFill>
                          <a:effectLst/>
                          <a:latin typeface="Arial" charset="0"/>
                        </a:rPr>
                        <a:t>OBJECTIVES</a:t>
                      </a:r>
                    </a:p>
                  </a:txBody>
                  <a:tcPr marL="90000" marR="90000" marT="72000" marB="72000" anchor="ctr"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sm" len="sm"/>
                      <a:tailEnd type="none" w="sm" len="sm"/>
                    </a:lnR>
                    <a:lnT w="9525" cap="flat" cmpd="sng" algn="ctr">
                      <a:solidFill>
                        <a:schemeClr val="accent1"/>
                      </a:solidFill>
                      <a:prstDash val="solid"/>
                      <a:round/>
                      <a:headEnd type="none" w="sm" len="sm"/>
                      <a:tailEnd type="none" w="sm" len="sm"/>
                    </a:lnT>
                    <a:lnB w="9525" cap="flat" cmpd="sng" algn="ctr">
                      <a:solidFill>
                        <a:schemeClr val="accent1"/>
                      </a:solidFill>
                      <a:prstDash val="solid"/>
                      <a:round/>
                      <a:headEnd type="none" w="med" len="med"/>
                      <a:tailEnd type="none" w="med" len="med"/>
                    </a:lnB>
                    <a:lnTlToBr>
                      <a:noFill/>
                    </a:lnTlToBr>
                    <a:lnBlToTr>
                      <a:noFill/>
                    </a:lnBlToTr>
                    <a:solidFill>
                      <a:srgbClr val="FFFFFF"/>
                    </a:solidFill>
                  </a:tcPr>
                </a:tc>
                <a:tc>
                  <a:txBody>
                    <a:bodyPr/>
                    <a:lstStyle/>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GB" sz="1000" b="0" i="0" u="none" strike="noStrike" cap="none" normalizeH="0" baseline="0" dirty="0" smtClean="0">
                          <a:ln>
                            <a:noFill/>
                          </a:ln>
                          <a:solidFill>
                            <a:schemeClr val="tx1"/>
                          </a:solidFill>
                          <a:effectLst/>
                          <a:latin typeface="Arial" charset="0"/>
                        </a:rPr>
                        <a:t>Closer inspection on areas agreed with the Business Process Champion. </a:t>
                      </a:r>
                      <a:endParaRPr kumimoji="0" lang="en-US" sz="1000" b="0" i="0" u="none" strike="noStrike" cap="none" normalizeH="0" baseline="0" dirty="0" smtClean="0">
                        <a:ln>
                          <a:noFill/>
                        </a:ln>
                        <a:solidFill>
                          <a:schemeClr val="tx1"/>
                        </a:solidFill>
                        <a:effectLst/>
                        <a:latin typeface="Arial" charset="0"/>
                      </a:endParaRPr>
                    </a:p>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endParaRPr kumimoji="0" lang="en-US" sz="1000" b="0" i="0" u="none" strike="noStrike" cap="none" normalizeH="0" baseline="0" dirty="0" smtClean="0">
                        <a:ln>
                          <a:noFill/>
                        </a:ln>
                        <a:solidFill>
                          <a:schemeClr val="tx1"/>
                        </a:solidFill>
                        <a:effectLst/>
                        <a:latin typeface="Arial" charset="0"/>
                      </a:endParaRPr>
                    </a:p>
                  </a:txBody>
                  <a:tcPr marL="90000" marR="90000" marT="72000" marB="72000"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sm" len="sm"/>
                      <a:tailEnd type="none" w="sm" len="sm"/>
                    </a:lnR>
                    <a:lnT w="9525" cap="flat" cmpd="sng" algn="ctr">
                      <a:solidFill>
                        <a:schemeClr val="accent1"/>
                      </a:solidFill>
                      <a:prstDash val="solid"/>
                      <a:round/>
                      <a:headEnd type="none" w="sm" len="sm"/>
                      <a:tailEnd type="none" w="sm" len="sm"/>
                    </a:lnT>
                    <a:lnB w="9525" cap="flat" cmpd="sng" algn="ctr">
                      <a:solidFill>
                        <a:schemeClr val="accent1"/>
                      </a:solidFill>
                      <a:prstDash val="solid"/>
                      <a:round/>
                      <a:headEnd type="none" w="med" len="med"/>
                      <a:tailEnd type="none" w="med" len="med"/>
                    </a:lnB>
                    <a:lnTlToBr>
                      <a:noFill/>
                    </a:lnTlToBr>
                    <a:lnBlToTr>
                      <a:noFill/>
                    </a:lnBlToTr>
                    <a:noFill/>
                  </a:tcPr>
                </a:tc>
                <a:tc>
                  <a:txBody>
                    <a:bodyPr/>
                    <a:lstStyle/>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GB" sz="1000" b="0" i="0" u="none" strike="noStrike" cap="none" normalizeH="0" baseline="0" dirty="0" smtClean="0">
                          <a:ln>
                            <a:noFill/>
                          </a:ln>
                          <a:solidFill>
                            <a:schemeClr val="tx1"/>
                          </a:solidFill>
                          <a:effectLst/>
                          <a:latin typeface="Arial" charset="0"/>
                        </a:rPr>
                        <a:t>we will engage with the Business Process Champion to ensure that he/she is satisfied with the accuracy of the findings and to tailor the report to provide your stakeholders with a meaningful report.</a:t>
                      </a:r>
                      <a:endParaRPr kumimoji="0" lang="en-US" sz="1000" b="0" i="0" u="none" strike="noStrike" cap="none" normalizeH="0" baseline="0" dirty="0" smtClean="0">
                        <a:ln>
                          <a:noFill/>
                        </a:ln>
                        <a:solidFill>
                          <a:schemeClr val="tx1"/>
                        </a:solidFill>
                        <a:effectLst/>
                        <a:latin typeface="Arial" charset="0"/>
                      </a:endParaRPr>
                    </a:p>
                  </a:txBody>
                  <a:tcPr marL="90000" marR="90000" marT="72000" marB="72000"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sm" len="sm"/>
                      <a:tailEnd type="none" w="sm" len="sm"/>
                    </a:lnR>
                    <a:lnT w="9525" cap="flat" cmpd="sng" algn="ctr">
                      <a:solidFill>
                        <a:schemeClr val="accent1"/>
                      </a:solidFill>
                      <a:prstDash val="solid"/>
                      <a:round/>
                      <a:headEnd type="none" w="sm" len="sm"/>
                      <a:tailEnd type="none" w="sm" len="sm"/>
                    </a:lnT>
                    <a:lnB w="9525" cap="flat" cmpd="sng" algn="ctr">
                      <a:solidFill>
                        <a:schemeClr val="accent1"/>
                      </a:solidFill>
                      <a:prstDash val="solid"/>
                      <a:round/>
                      <a:headEnd type="none" w="med" len="med"/>
                      <a:tailEnd type="none" w="med" len="med"/>
                    </a:lnB>
                    <a:lnTlToBr>
                      <a:noFill/>
                    </a:lnTlToBr>
                    <a:lnBlToTr>
                      <a:noFill/>
                    </a:lnBlToTr>
                    <a:noFill/>
                  </a:tcPr>
                </a:tc>
              </a:tr>
              <a:tr h="1416050">
                <a:tc>
                  <a:txBody>
                    <a:bodyPr/>
                    <a:lstStyle/>
                    <a:p>
                      <a:pPr marL="0" marR="0" lvl="0" indent="0" algn="ctr" defTabSz="914400" rtl="0" eaLnBrk="1" fontAlgn="base" latinLnBrk="0" hangingPunct="1">
                        <a:lnSpc>
                          <a:spcPct val="100000"/>
                        </a:lnSpc>
                        <a:spcBef>
                          <a:spcPct val="40000"/>
                        </a:spcBef>
                        <a:spcAft>
                          <a:spcPct val="0"/>
                        </a:spcAft>
                        <a:buClr>
                          <a:schemeClr val="bg2"/>
                        </a:buClr>
                        <a:buSzTx/>
                        <a:buFontTx/>
                        <a:buNone/>
                        <a:tabLst/>
                      </a:pPr>
                      <a:r>
                        <a:rPr kumimoji="0" lang="en-US" sz="1200" b="0" i="0" u="none" strike="noStrike" cap="none" normalizeH="0" baseline="0" smtClean="0">
                          <a:ln>
                            <a:noFill/>
                          </a:ln>
                          <a:solidFill>
                            <a:schemeClr val="tx1"/>
                          </a:solidFill>
                          <a:effectLst/>
                          <a:latin typeface="Arial" charset="0"/>
                        </a:rPr>
                        <a:t>ACTIVITIES</a:t>
                      </a:r>
                    </a:p>
                  </a:txBody>
                  <a:tcPr marL="90000" marR="90000" marT="72000" marB="72000" anchor="ctr"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sm" len="sm"/>
                      <a:tailEnd type="none" w="sm" len="sm"/>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solidFill>
                      <a:srgbClr val="FFFFFF"/>
                    </a:solidFill>
                  </a:tcPr>
                </a:tc>
                <a:tc>
                  <a:txBody>
                    <a:bodyPr/>
                    <a:lstStyle/>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GB" sz="1000" b="0" i="0" u="none" strike="noStrike" cap="none" normalizeH="0" baseline="0" dirty="0" smtClean="0">
                          <a:ln>
                            <a:noFill/>
                          </a:ln>
                          <a:solidFill>
                            <a:schemeClr val="tx1"/>
                          </a:solidFill>
                          <a:effectLst/>
                          <a:latin typeface="Arial" charset="0"/>
                        </a:rPr>
                        <a:t>To consider a specific dimension (e.g. Culture and Leadership).</a:t>
                      </a:r>
                    </a:p>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GB" sz="1000" b="0" i="0" u="none" strike="noStrike" cap="none" normalizeH="0" baseline="0" dirty="0" smtClean="0">
                          <a:ln>
                            <a:noFill/>
                          </a:ln>
                          <a:solidFill>
                            <a:schemeClr val="tx1"/>
                          </a:solidFill>
                          <a:effectLst/>
                          <a:latin typeface="Arial" charset="0"/>
                        </a:rPr>
                        <a:t>Investigate a specific business area (e.g. process management within HR).</a:t>
                      </a:r>
                    </a:p>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GB" sz="1000" b="0" i="0" u="none" strike="noStrike" cap="none" normalizeH="0" baseline="0" dirty="0" smtClean="0">
                          <a:ln>
                            <a:noFill/>
                          </a:ln>
                          <a:solidFill>
                            <a:schemeClr val="tx1"/>
                          </a:solidFill>
                          <a:effectLst/>
                          <a:latin typeface="Arial" charset="0"/>
                        </a:rPr>
                        <a:t>For the more process mature organisations, we can consider process improvement capability review looking at the application of improvement methods such as Lean and Six Sigma.</a:t>
                      </a:r>
                    </a:p>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GB" sz="1000" b="0" i="0" u="none" strike="noStrike" cap="none" normalizeH="0" baseline="0" dirty="0" smtClean="0">
                          <a:ln>
                            <a:noFill/>
                          </a:ln>
                          <a:solidFill>
                            <a:schemeClr val="tx1"/>
                          </a:solidFill>
                          <a:effectLst/>
                          <a:latin typeface="Arial" charset="0"/>
                        </a:rPr>
                        <a:t>Etc.</a:t>
                      </a:r>
                      <a:endParaRPr kumimoji="0" lang="en-US" sz="1000" b="0" i="0" u="none" strike="noStrike" cap="none" normalizeH="0" baseline="0" dirty="0" smtClean="0">
                        <a:ln>
                          <a:noFill/>
                        </a:ln>
                        <a:solidFill>
                          <a:schemeClr val="tx1"/>
                        </a:solidFill>
                        <a:effectLst/>
                        <a:latin typeface="Arial" charset="0"/>
                      </a:endParaRPr>
                    </a:p>
                  </a:txBody>
                  <a:tcPr marL="90000" marR="90000" marT="72000" marB="72000"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sm" len="sm"/>
                      <a:tailEnd type="none" w="sm" len="sm"/>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c>
                  <a:txBody>
                    <a:bodyPr/>
                    <a:lstStyle/>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GB" sz="1000" b="0" i="0" u="none" strike="noStrike" cap="none" normalizeH="0" baseline="0" dirty="0" smtClean="0">
                          <a:ln>
                            <a:noFill/>
                          </a:ln>
                          <a:solidFill>
                            <a:schemeClr val="tx1"/>
                          </a:solidFill>
                          <a:effectLst/>
                          <a:latin typeface="Arial" charset="0"/>
                        </a:rPr>
                        <a:t>The BPM review report will be a frank and insightful assessment of your organisation current BPM maturity level and capabilities. </a:t>
                      </a:r>
                    </a:p>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GB" sz="1000" b="0" i="0" u="none" strike="noStrike" cap="none" normalizeH="0" baseline="0" dirty="0" smtClean="0">
                          <a:ln>
                            <a:noFill/>
                          </a:ln>
                          <a:solidFill>
                            <a:schemeClr val="tx1"/>
                          </a:solidFill>
                          <a:effectLst/>
                          <a:latin typeface="Arial" charset="0"/>
                        </a:rPr>
                        <a:t>The review will revisit the Management’s initial view of the current level of maturity and the different perceptions between management and current operation (the business lag effect).</a:t>
                      </a:r>
                    </a:p>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endParaRPr kumimoji="0" lang="en-US" sz="1000" b="0" i="0" u="none" strike="noStrike" cap="none" normalizeH="0" baseline="0" dirty="0" smtClean="0">
                        <a:ln>
                          <a:noFill/>
                        </a:ln>
                        <a:solidFill>
                          <a:schemeClr val="tx1"/>
                        </a:solidFill>
                        <a:effectLst/>
                        <a:latin typeface="Arial" charset="0"/>
                      </a:endParaRPr>
                    </a:p>
                    <a:p>
                      <a:pPr marL="179388" marR="0" lvl="1" indent="-177800" algn="l" defTabSz="914400" rtl="0" eaLnBrk="1" fontAlgn="base" latinLnBrk="0" hangingPunct="1">
                        <a:lnSpc>
                          <a:spcPct val="100000"/>
                        </a:lnSpc>
                        <a:spcBef>
                          <a:spcPct val="40000"/>
                        </a:spcBef>
                        <a:spcAft>
                          <a:spcPct val="0"/>
                        </a:spcAft>
                        <a:buClr>
                          <a:schemeClr val="bg2"/>
                        </a:buClr>
                        <a:buSzTx/>
                        <a:buFontTx/>
                        <a:buNone/>
                        <a:tabLst/>
                      </a:pPr>
                      <a:endParaRPr kumimoji="0" lang="en-US" sz="1000" b="0" i="0" u="none" strike="noStrike" cap="none" normalizeH="0" baseline="0" dirty="0" smtClean="0">
                        <a:ln>
                          <a:noFill/>
                        </a:ln>
                        <a:solidFill>
                          <a:schemeClr val="tx1"/>
                        </a:solidFill>
                        <a:effectLst/>
                        <a:latin typeface="Arial" charset="0"/>
                      </a:endParaRPr>
                    </a:p>
                  </a:txBody>
                  <a:tcPr marL="90000" marR="90000" marT="72000" marB="72000"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sm" len="sm"/>
                      <a:tailEnd type="none" w="sm" len="sm"/>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lnTlToBr>
                      <a:noFill/>
                    </a:lnTlToBr>
                    <a:lnBlToTr>
                      <a:noFill/>
                    </a:lnBlToTr>
                    <a:noFill/>
                  </a:tcPr>
                </a:tc>
              </a:tr>
              <a:tr h="765124">
                <a:tc>
                  <a:txBody>
                    <a:bodyPr/>
                    <a:lstStyle/>
                    <a:p>
                      <a:pPr marL="0" marR="0" lvl="0" indent="0" algn="ctr" defTabSz="914400" rtl="0" eaLnBrk="1" fontAlgn="base" latinLnBrk="0" hangingPunct="1">
                        <a:lnSpc>
                          <a:spcPct val="100000"/>
                        </a:lnSpc>
                        <a:spcBef>
                          <a:spcPct val="40000"/>
                        </a:spcBef>
                        <a:spcAft>
                          <a:spcPct val="0"/>
                        </a:spcAft>
                        <a:buClr>
                          <a:schemeClr val="bg2"/>
                        </a:buClr>
                        <a:buSzTx/>
                        <a:buFontTx/>
                        <a:buNone/>
                        <a:tabLst/>
                      </a:pPr>
                      <a:r>
                        <a:rPr kumimoji="0" lang="en-US" sz="1200" b="0" i="0" u="none" strike="noStrike" cap="none" normalizeH="0" baseline="0" smtClean="0">
                          <a:ln>
                            <a:noFill/>
                          </a:ln>
                          <a:solidFill>
                            <a:schemeClr val="tx1"/>
                          </a:solidFill>
                          <a:effectLst/>
                          <a:latin typeface="Arial" charset="0"/>
                        </a:rPr>
                        <a:t>DELIVERABLES</a:t>
                      </a:r>
                    </a:p>
                  </a:txBody>
                  <a:tcPr marL="90000" marR="90000" marT="72000" marB="72000" anchor="ctr"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sm" len="sm"/>
                      <a:tailEnd type="none" w="sm" len="sm"/>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sm" len="sm"/>
                      <a:tailEnd type="none" w="sm" len="sm"/>
                    </a:lnB>
                    <a:lnTlToBr>
                      <a:noFill/>
                    </a:lnTlToBr>
                    <a:lnBlToTr>
                      <a:noFill/>
                    </a:lnBlToTr>
                    <a:solidFill>
                      <a:srgbClr val="FFFFFF"/>
                    </a:solidFill>
                  </a:tcPr>
                </a:tc>
                <a:tc>
                  <a:txBody>
                    <a:bodyPr/>
                    <a:lstStyle/>
                    <a:p>
                      <a:pPr marL="144000" marR="0" lvl="1" indent="0" algn="l" defTabSz="914400" rtl="0" eaLnBrk="1" fontAlgn="base" latinLnBrk="0" hangingPunct="1">
                        <a:lnSpc>
                          <a:spcPct val="100000"/>
                        </a:lnSpc>
                        <a:spcBef>
                          <a:spcPts val="0"/>
                        </a:spcBef>
                        <a:spcAft>
                          <a:spcPct val="0"/>
                        </a:spcAft>
                        <a:buClr>
                          <a:schemeClr val="bg2"/>
                        </a:buClr>
                        <a:buSzTx/>
                        <a:buFont typeface="Arial" pitchFamily="34" charset="0"/>
                        <a:buChar char="•"/>
                        <a:tabLst/>
                      </a:pPr>
                      <a:r>
                        <a:rPr kumimoji="0" lang="en-GB" sz="1000" b="0" i="0" u="none" strike="noStrike" kern="1200" cap="none" normalizeH="0" baseline="0" dirty="0" smtClean="0">
                          <a:ln>
                            <a:noFill/>
                          </a:ln>
                          <a:solidFill>
                            <a:schemeClr val="tx1"/>
                          </a:solidFill>
                          <a:effectLst/>
                          <a:latin typeface="Arial" charset="0"/>
                          <a:ea typeface="+mn-ea"/>
                          <a:cs typeface="+mn-cs"/>
                        </a:rPr>
                        <a:t>Fact finding research</a:t>
                      </a:r>
                    </a:p>
                    <a:p>
                      <a:pPr marL="144000" marR="0" lvl="1" indent="0" algn="l" defTabSz="914400" rtl="0" eaLnBrk="1" fontAlgn="base" latinLnBrk="0" hangingPunct="1">
                        <a:lnSpc>
                          <a:spcPct val="100000"/>
                        </a:lnSpc>
                        <a:spcBef>
                          <a:spcPts val="0"/>
                        </a:spcBef>
                        <a:spcAft>
                          <a:spcPct val="0"/>
                        </a:spcAft>
                        <a:buClr>
                          <a:schemeClr val="bg2"/>
                        </a:buClr>
                        <a:buSzTx/>
                        <a:buFont typeface="Arial" pitchFamily="34" charset="0"/>
                        <a:buChar char="•"/>
                        <a:tabLst/>
                      </a:pPr>
                      <a:r>
                        <a:rPr kumimoji="0" lang="en-GB" sz="1000" b="0" i="0" u="none" strike="noStrike" kern="1200" cap="none" normalizeH="0" baseline="0" dirty="0" smtClean="0">
                          <a:ln>
                            <a:noFill/>
                          </a:ln>
                          <a:solidFill>
                            <a:schemeClr val="tx1"/>
                          </a:solidFill>
                          <a:effectLst/>
                          <a:latin typeface="Arial" charset="0"/>
                          <a:ea typeface="+mn-ea"/>
                          <a:cs typeface="+mn-cs"/>
                        </a:rPr>
                        <a:t>One to one Interviews</a:t>
                      </a:r>
                    </a:p>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endParaRPr kumimoji="0" lang="en-US" sz="1000" b="0" i="0" u="none" strike="noStrike" cap="none" normalizeH="0" baseline="0" dirty="0" smtClean="0">
                        <a:ln>
                          <a:noFill/>
                        </a:ln>
                        <a:solidFill>
                          <a:schemeClr val="tx1"/>
                        </a:solidFill>
                        <a:effectLst/>
                        <a:latin typeface="Arial" charset="0"/>
                      </a:endParaRPr>
                    </a:p>
                  </a:txBody>
                  <a:tcPr marL="90000" marR="90000" marT="72000" marB="72000"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sm" len="sm"/>
                      <a:tailEnd type="none" w="sm" len="sm"/>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sm" len="sm"/>
                      <a:tailEnd type="none" w="sm" len="sm"/>
                    </a:lnB>
                    <a:lnTlToBr>
                      <a:noFill/>
                    </a:lnTlToBr>
                    <a:lnBlToTr>
                      <a:noFill/>
                    </a:lnBlToTr>
                    <a:noFill/>
                  </a:tcPr>
                </a:tc>
                <a:tc>
                  <a:txBody>
                    <a:bodyPr/>
                    <a:lstStyle/>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US" sz="1000" b="0" i="0" u="none" strike="noStrike" cap="none" normalizeH="0" baseline="0" dirty="0" smtClean="0">
                          <a:ln>
                            <a:noFill/>
                          </a:ln>
                          <a:solidFill>
                            <a:schemeClr val="tx1"/>
                          </a:solidFill>
                          <a:effectLst/>
                          <a:latin typeface="Arial" charset="0"/>
                        </a:rPr>
                        <a:t>The Business Process Maturity Level assessment</a:t>
                      </a:r>
                    </a:p>
                    <a:p>
                      <a:pPr marL="179388" marR="0" lvl="1" indent="-177800" algn="l" defTabSz="914400" rtl="0" eaLnBrk="1" fontAlgn="base" latinLnBrk="0" hangingPunct="1">
                        <a:lnSpc>
                          <a:spcPct val="100000"/>
                        </a:lnSpc>
                        <a:spcBef>
                          <a:spcPct val="40000"/>
                        </a:spcBef>
                        <a:spcAft>
                          <a:spcPct val="0"/>
                        </a:spcAft>
                        <a:buClr>
                          <a:schemeClr val="bg2"/>
                        </a:buClr>
                        <a:buSzTx/>
                        <a:buFontTx/>
                        <a:buChar char="•"/>
                        <a:tabLst/>
                      </a:pPr>
                      <a:r>
                        <a:rPr kumimoji="0" lang="en-US" sz="1000" b="0" i="0" u="none" strike="noStrike" cap="none" normalizeH="0" baseline="0" dirty="0" smtClean="0">
                          <a:ln>
                            <a:noFill/>
                          </a:ln>
                          <a:solidFill>
                            <a:schemeClr val="tx1"/>
                          </a:solidFill>
                          <a:effectLst/>
                          <a:latin typeface="Arial" charset="0"/>
                        </a:rPr>
                        <a:t>The Business Process Maturity review report</a:t>
                      </a:r>
                      <a:endParaRPr kumimoji="0" lang="en-US" sz="900" b="1" i="0" u="none" strike="noStrike" cap="none" normalizeH="0" baseline="0" dirty="0" smtClean="0">
                        <a:ln>
                          <a:noFill/>
                        </a:ln>
                        <a:solidFill>
                          <a:schemeClr val="tx1"/>
                        </a:solidFill>
                        <a:effectLst/>
                        <a:latin typeface="Arial" charset="0"/>
                      </a:endParaRPr>
                    </a:p>
                  </a:txBody>
                  <a:tcPr marL="90000" marR="90000" marT="72000" marB="72000" horzOverflow="overflow">
                    <a:lnL w="9525" cap="flat" cmpd="sng" algn="ctr">
                      <a:solidFill>
                        <a:schemeClr val="accent1"/>
                      </a:solidFill>
                      <a:prstDash val="solid"/>
                      <a:round/>
                      <a:headEnd type="none" w="sm" len="sm"/>
                      <a:tailEnd type="none" w="sm" len="sm"/>
                    </a:lnL>
                    <a:lnR w="9525" cap="flat" cmpd="sng" algn="ctr">
                      <a:solidFill>
                        <a:schemeClr val="accent1"/>
                      </a:solidFill>
                      <a:prstDash val="solid"/>
                      <a:round/>
                      <a:headEnd type="none" w="sm" len="sm"/>
                      <a:tailEnd type="none" w="sm" len="sm"/>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sm" len="sm"/>
                      <a:tailEnd type="none" w="sm" len="sm"/>
                    </a:lnB>
                    <a:lnTlToBr>
                      <a:noFill/>
                    </a:lnTlToBr>
                    <a:lnBlToTr>
                      <a:noFill/>
                    </a:lnBlToTr>
                    <a:noFill/>
                  </a:tcPr>
                </a:tc>
              </a:tr>
            </a:tbl>
          </a:graphicData>
        </a:graphic>
      </p:graphicFrame>
      <p:sp>
        <p:nvSpPr>
          <p:cNvPr id="5" name="AutoShape 4"/>
          <p:cNvSpPr>
            <a:spLocks noChangeArrowheads="1"/>
          </p:cNvSpPr>
          <p:nvPr/>
        </p:nvSpPr>
        <p:spPr bwMode="gray">
          <a:xfrm>
            <a:off x="2382838" y="1484313"/>
            <a:ext cx="2640012" cy="792162"/>
          </a:xfrm>
          <a:prstGeom prst="homePlate">
            <a:avLst>
              <a:gd name="adj" fmla="val 20659"/>
            </a:avLst>
          </a:prstGeom>
          <a:solidFill>
            <a:srgbClr val="E0E2E1"/>
          </a:solidFill>
          <a:ln w="9525" algn="ctr">
            <a:solidFill>
              <a:srgbClr val="FFCC00"/>
            </a:solidFill>
            <a:miter lim="800000"/>
            <a:headEnd/>
            <a:tailEnd/>
          </a:ln>
        </p:spPr>
        <p:txBody>
          <a:bodyPr anchor="ctr"/>
          <a:lstStyle/>
          <a:p>
            <a:pPr algn="ctr" eaLnBrk="0" hangingPunct="0"/>
            <a:r>
              <a:rPr lang="en-GB" sz="1200" b="1"/>
              <a:t>Consolidate Business Process Exploration stage</a:t>
            </a:r>
            <a:endParaRPr lang="en-US" sz="1200" b="1"/>
          </a:p>
        </p:txBody>
      </p:sp>
      <p:sp>
        <p:nvSpPr>
          <p:cNvPr id="6" name="AutoShape 5"/>
          <p:cNvSpPr>
            <a:spLocks noChangeArrowheads="1"/>
          </p:cNvSpPr>
          <p:nvPr/>
        </p:nvSpPr>
        <p:spPr bwMode="gray">
          <a:xfrm>
            <a:off x="4859338" y="1484313"/>
            <a:ext cx="3284537" cy="792162"/>
          </a:xfrm>
          <a:prstGeom prst="chevron">
            <a:avLst>
              <a:gd name="adj" fmla="val 20194"/>
            </a:avLst>
          </a:prstGeom>
          <a:solidFill>
            <a:srgbClr val="D1D5D3"/>
          </a:solidFill>
          <a:ln w="9525" algn="ctr">
            <a:solidFill>
              <a:srgbClr val="FFCC00"/>
            </a:solidFill>
            <a:miter lim="800000"/>
            <a:headEnd/>
            <a:tailEnd/>
          </a:ln>
        </p:spPr>
        <p:txBody>
          <a:bodyPr anchor="ctr"/>
          <a:lstStyle/>
          <a:p>
            <a:pPr algn="ctr" eaLnBrk="0" hangingPunct="0"/>
            <a:r>
              <a:rPr lang="en-GB" sz="1200" b="1"/>
              <a:t>Produce and Present BPM review report</a:t>
            </a:r>
            <a:endParaRPr lang="en-US" sz="1200" b="1"/>
          </a:p>
        </p:txBody>
      </p:sp>
      <p:sp>
        <p:nvSpPr>
          <p:cNvPr id="7" name="Oval 29"/>
          <p:cNvSpPr>
            <a:spLocks noChangeArrowheads="1"/>
          </p:cNvSpPr>
          <p:nvPr/>
        </p:nvSpPr>
        <p:spPr bwMode="auto">
          <a:xfrm>
            <a:off x="7723808" y="5382491"/>
            <a:ext cx="210723" cy="225180"/>
          </a:xfrm>
          <a:prstGeom prst="ellipse">
            <a:avLst/>
          </a:prstGeom>
          <a:solidFill>
            <a:schemeClr val="accent4"/>
          </a:solidFill>
          <a:ln w="9525">
            <a:noFill/>
            <a:round/>
            <a:headEnd type="none" w="sm" len="sm"/>
            <a:tailEnd type="none" w="sm" len="sm"/>
          </a:ln>
        </p:spPr>
        <p:txBody>
          <a:bodyPr wrap="none" lIns="0" tIns="0" rIns="0" bIns="0" anchor="ctr" anchorCtr="1"/>
          <a:lstStyle/>
          <a:p>
            <a:pPr algn="ctr"/>
            <a:r>
              <a:rPr lang="en-US" sz="1600" b="1" dirty="0">
                <a:solidFill>
                  <a:schemeClr val="bg1"/>
                </a:solidFill>
              </a:rPr>
              <a:t>2</a:t>
            </a:r>
          </a:p>
        </p:txBody>
      </p:sp>
      <p:sp>
        <p:nvSpPr>
          <p:cNvPr id="8" name="Oval 29"/>
          <p:cNvSpPr>
            <a:spLocks noChangeArrowheads="1"/>
          </p:cNvSpPr>
          <p:nvPr/>
        </p:nvSpPr>
        <p:spPr bwMode="auto">
          <a:xfrm>
            <a:off x="7723808" y="5738191"/>
            <a:ext cx="227496" cy="211276"/>
          </a:xfrm>
          <a:prstGeom prst="ellipse">
            <a:avLst/>
          </a:prstGeom>
          <a:solidFill>
            <a:schemeClr val="accent4"/>
          </a:solidFill>
          <a:ln w="9525">
            <a:noFill/>
            <a:round/>
            <a:headEnd type="none" w="sm" len="sm"/>
            <a:tailEnd type="none" w="sm" len="sm"/>
          </a:ln>
        </p:spPr>
        <p:txBody>
          <a:bodyPr wrap="none" lIns="0" tIns="0" rIns="0" bIns="0" anchor="ctr" anchorCtr="1"/>
          <a:lstStyle/>
          <a:p>
            <a:pPr algn="ctr"/>
            <a:r>
              <a:rPr lang="en-US" sz="1600" b="1" dirty="0">
                <a:solidFill>
                  <a:schemeClr val="bg1"/>
                </a:solidFill>
              </a:rPr>
              <a:t>3</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Key Deliverables</a:t>
            </a:r>
            <a:endParaRPr lang="en-GB" dirty="0"/>
          </a:p>
        </p:txBody>
      </p:sp>
      <p:sp>
        <p:nvSpPr>
          <p:cNvPr id="3" name="Footer Placeholder 2"/>
          <p:cNvSpPr>
            <a:spLocks noGrp="1"/>
          </p:cNvSpPr>
          <p:nvPr>
            <p:ph type="ftr" sz="quarter" idx="11"/>
          </p:nvPr>
        </p:nvSpPr>
        <p:spPr/>
        <p:txBody>
          <a:bodyPr/>
          <a:lstStyle/>
          <a:p>
            <a:pPr algn="l"/>
            <a:r>
              <a:rPr lang="en-GB" smtClean="0"/>
              <a:t> </a:t>
            </a:r>
            <a:endParaRPr lang="en-GB" dirty="0"/>
          </a:p>
        </p:txBody>
      </p:sp>
      <p:graphicFrame>
        <p:nvGraphicFramePr>
          <p:cNvPr id="4" name="Group 3"/>
          <p:cNvGraphicFramePr>
            <a:graphicFrameLocks/>
          </p:cNvGraphicFramePr>
          <p:nvPr>
            <p:extLst>
              <p:ext uri="{D42A27DB-BD31-4B8C-83A1-F6EECF244321}">
                <p14:modId xmlns:p14="http://schemas.microsoft.com/office/powerpoint/2010/main" val="2812953906"/>
              </p:ext>
            </p:extLst>
          </p:nvPr>
        </p:nvGraphicFramePr>
        <p:xfrm>
          <a:off x="415925" y="1239839"/>
          <a:ext cx="8344676" cy="5137481"/>
        </p:xfrm>
        <a:graphic>
          <a:graphicData uri="http://schemas.openxmlformats.org/drawingml/2006/table">
            <a:tbl>
              <a:tblPr/>
              <a:tblGrid>
                <a:gridCol w="755650"/>
                <a:gridCol w="2379345"/>
                <a:gridCol w="5209681"/>
              </a:tblGrid>
              <a:tr h="2163296">
                <a:tc>
                  <a:txBody>
                    <a:bodyPr/>
                    <a:lstStyle/>
                    <a:p>
                      <a:pPr marL="182563" marR="0" lvl="0" indent="-182563" algn="ctr" defTabSz="914400" rtl="0" eaLnBrk="1" fontAlgn="base" latinLnBrk="0" hangingPunct="1">
                        <a:lnSpc>
                          <a:spcPct val="100000"/>
                        </a:lnSpc>
                        <a:spcBef>
                          <a:spcPct val="40000"/>
                        </a:spcBef>
                        <a:spcAft>
                          <a:spcPct val="0"/>
                        </a:spcAft>
                        <a:buClr>
                          <a:schemeClr val="folHlink"/>
                        </a:buClr>
                        <a:buSzTx/>
                        <a:buFont typeface="Wingdings" pitchFamily="2" charset="2"/>
                        <a:buChar char=""/>
                        <a:tabLst/>
                      </a:pPr>
                      <a:r>
                        <a:rPr kumimoji="0" lang="en-US" sz="2400" b="1" i="0" u="none" strike="noStrike" cap="none" normalizeH="0" baseline="0" dirty="0" smtClean="0">
                          <a:ln>
                            <a:noFill/>
                          </a:ln>
                          <a:solidFill>
                            <a:schemeClr val="tx1"/>
                          </a:solidFill>
                          <a:effectLst/>
                          <a:latin typeface="Arial" charset="0"/>
                        </a:rPr>
                        <a:t> </a:t>
                      </a:r>
                      <a:endParaRPr kumimoji="0" lang="en-US" sz="2400" b="0" i="0" u="none" strike="noStrike" cap="none" normalizeH="0" baseline="0" dirty="0" smtClean="0">
                        <a:ln>
                          <a:noFill/>
                        </a:ln>
                        <a:solidFill>
                          <a:schemeClr val="tx1"/>
                        </a:solidFill>
                        <a:effectLst/>
                        <a:latin typeface="Arial" charset="0"/>
                      </a:endParaRPr>
                    </a:p>
                  </a:txBody>
                  <a:tcPr marL="90000" marR="90000" marT="72000" marB="72000" anchor="ctr" horzOverflow="overflow">
                    <a:lnL w="12700" cap="flat" cmpd="sng" algn="ctr">
                      <a:solidFill>
                        <a:schemeClr val="accent1"/>
                      </a:solidFill>
                      <a:prstDash val="solid"/>
                      <a:round/>
                      <a:headEnd type="none" w="med" len="med"/>
                      <a:tailEnd type="none" w="med" len="med"/>
                    </a:lnL>
                    <a:lnR w="12700" cap="flat" cmpd="sng" algn="ctr">
                      <a:solidFill>
                        <a:srgbClr val="FFCC00"/>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rgbClr val="FFCC00"/>
                      </a:solidFill>
                      <a:prstDash val="solid"/>
                      <a:miter lim="800000"/>
                      <a:headEnd type="none" w="med" len="med"/>
                      <a:tailEnd type="none" w="med" len="med"/>
                    </a:lnB>
                    <a:lnTlToBr>
                      <a:noFill/>
                    </a:lnTlToBr>
                    <a:lnBlToTr>
                      <a:noFill/>
                    </a:lnBlToTr>
                    <a:noFill/>
                  </a:tcPr>
                </a:tc>
                <a:tc>
                  <a:txBody>
                    <a:bodyPr/>
                    <a:lstStyle/>
                    <a:p>
                      <a:pPr marL="182563" marR="0" lvl="0" indent="-182563" algn="ctr" defTabSz="914400" rtl="0" eaLnBrk="1" fontAlgn="base" latinLnBrk="0" hangingPunct="1">
                        <a:lnSpc>
                          <a:spcPct val="100000"/>
                        </a:lnSpc>
                        <a:spcBef>
                          <a:spcPct val="40000"/>
                        </a:spcBef>
                        <a:spcAft>
                          <a:spcPct val="0"/>
                        </a:spcAft>
                        <a:buClr>
                          <a:schemeClr val="bg2"/>
                        </a:buClr>
                        <a:buSzTx/>
                        <a:buFontTx/>
                        <a:buNone/>
                        <a:tabLst/>
                      </a:pPr>
                      <a:r>
                        <a:rPr kumimoji="0" lang="en-GB" sz="1200" b="1" i="0" u="none" strike="noStrike" cap="none" normalizeH="0" baseline="0" dirty="0" smtClean="0">
                          <a:ln>
                            <a:noFill/>
                          </a:ln>
                          <a:solidFill>
                            <a:schemeClr val="tx1"/>
                          </a:solidFill>
                          <a:effectLst/>
                          <a:latin typeface="Arial" charset="0"/>
                        </a:rPr>
                        <a:t>The Business Process Management Maturity Review Charter</a:t>
                      </a:r>
                      <a:endParaRPr kumimoji="0" lang="en-US" sz="1200" b="1" i="0" u="none" strike="noStrike" cap="none" normalizeH="0" baseline="0" dirty="0" smtClean="0">
                        <a:ln>
                          <a:noFill/>
                        </a:ln>
                        <a:solidFill>
                          <a:schemeClr val="tx1"/>
                        </a:solidFill>
                        <a:effectLst/>
                        <a:latin typeface="Arial" charset="0"/>
                      </a:endParaRPr>
                    </a:p>
                  </a:txBody>
                  <a:tcPr marL="90000" marR="90000" marT="72000" marB="72000" anchor="ctr" horzOverflow="overflow">
                    <a:lnL w="12700" cap="flat" cmpd="sng" algn="ctr">
                      <a:solidFill>
                        <a:srgbClr val="FFCC00"/>
                      </a:solidFill>
                      <a:prstDash val="solid"/>
                      <a:round/>
                      <a:headEnd type="none" w="sm" len="sm"/>
                      <a:tailEnd type="none" w="sm" len="sm"/>
                    </a:lnL>
                    <a:lnR w="12700" cap="flat" cmpd="sng" algn="ctr">
                      <a:solidFill>
                        <a:srgbClr val="FFCC00"/>
                      </a:solidFill>
                      <a:prstDash val="solid"/>
                      <a:round/>
                      <a:headEnd type="none" w="sm" len="sm"/>
                      <a:tailEnd type="none" w="sm" len="sm"/>
                    </a:lnR>
                    <a:lnT w="12700" cap="flat" cmpd="sng" algn="ctr">
                      <a:solidFill>
                        <a:schemeClr val="accent1"/>
                      </a:solidFill>
                      <a:prstDash val="solid"/>
                      <a:round/>
                      <a:headEnd type="none" w="med" len="med"/>
                      <a:tailEnd type="none" w="med" len="med"/>
                    </a:lnT>
                    <a:lnB w="12700" cap="flat" cmpd="sng" algn="ctr">
                      <a:solidFill>
                        <a:srgbClr val="FFCC00"/>
                      </a:solidFill>
                      <a:prstDash val="solid"/>
                      <a:miter lim="800000"/>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base" latinLnBrk="0" hangingPunct="1">
                        <a:lnSpc>
                          <a:spcPct val="100000"/>
                        </a:lnSpc>
                        <a:spcBef>
                          <a:spcPct val="40000"/>
                        </a:spcBef>
                        <a:spcAft>
                          <a:spcPct val="0"/>
                        </a:spcAft>
                        <a:buClr>
                          <a:schemeClr val="bg2"/>
                        </a:buClr>
                        <a:buSzTx/>
                        <a:buFontTx/>
                        <a:buNone/>
                        <a:tabLst/>
                      </a:pPr>
                      <a:r>
                        <a:rPr kumimoji="0" lang="en-GB" sz="1200" b="0" i="0" u="none" strike="noStrike" cap="none" normalizeH="0" baseline="0" dirty="0" smtClean="0">
                          <a:ln>
                            <a:noFill/>
                          </a:ln>
                          <a:solidFill>
                            <a:schemeClr val="tx1"/>
                          </a:solidFill>
                          <a:effectLst/>
                          <a:latin typeface="Arial" charset="0"/>
                        </a:rPr>
                        <a:t>The charter is the start up document for the review and covers:</a:t>
                      </a:r>
                    </a:p>
                    <a:p>
                      <a:pPr marL="182563" marR="0" lvl="0" indent="-182563" algn="l" defTabSz="914400" rtl="0" eaLnBrk="1" fontAlgn="base" latinLnBrk="0" hangingPunct="1">
                        <a:lnSpc>
                          <a:spcPct val="100000"/>
                        </a:lnSpc>
                        <a:spcBef>
                          <a:spcPct val="40000"/>
                        </a:spcBef>
                        <a:spcAft>
                          <a:spcPct val="0"/>
                        </a:spcAft>
                        <a:buClr>
                          <a:schemeClr val="tx2"/>
                        </a:buClr>
                        <a:buSzTx/>
                        <a:buFontTx/>
                        <a:buChar char="•"/>
                        <a:tabLst/>
                      </a:pPr>
                      <a:r>
                        <a:rPr kumimoji="0" lang="en-GB" sz="1200" b="0" i="0" u="none" strike="noStrike" cap="none" normalizeH="0" baseline="0" dirty="0" smtClean="0">
                          <a:ln>
                            <a:noFill/>
                          </a:ln>
                          <a:solidFill>
                            <a:schemeClr val="tx1"/>
                          </a:solidFill>
                          <a:effectLst/>
                          <a:latin typeface="Arial" charset="0"/>
                        </a:rPr>
                        <a:t>Business areas within scope of the review.</a:t>
                      </a:r>
                    </a:p>
                    <a:p>
                      <a:pPr marL="182563" marR="0" lvl="0" indent="-182563" algn="l" defTabSz="914400" rtl="0" eaLnBrk="1" fontAlgn="base" latinLnBrk="0" hangingPunct="1">
                        <a:lnSpc>
                          <a:spcPct val="100000"/>
                        </a:lnSpc>
                        <a:spcBef>
                          <a:spcPct val="40000"/>
                        </a:spcBef>
                        <a:spcAft>
                          <a:spcPct val="0"/>
                        </a:spcAft>
                        <a:buClr>
                          <a:schemeClr val="tx2"/>
                        </a:buClr>
                        <a:buSzTx/>
                        <a:buFontTx/>
                        <a:buChar char="•"/>
                        <a:tabLst/>
                      </a:pPr>
                      <a:r>
                        <a:rPr kumimoji="0" lang="en-GB" sz="1200" b="0" i="0" u="none" strike="noStrike" cap="none" normalizeH="0" baseline="0" dirty="0" smtClean="0">
                          <a:ln>
                            <a:noFill/>
                          </a:ln>
                          <a:solidFill>
                            <a:schemeClr val="tx1"/>
                          </a:solidFill>
                          <a:effectLst/>
                          <a:latin typeface="Arial" charset="0"/>
                        </a:rPr>
                        <a:t>Timeframe for completion of the review.</a:t>
                      </a:r>
                    </a:p>
                    <a:p>
                      <a:pPr marL="182563" marR="0" lvl="0" indent="-182563" algn="l" defTabSz="914400" rtl="0" eaLnBrk="1" fontAlgn="base" latinLnBrk="0" hangingPunct="1">
                        <a:lnSpc>
                          <a:spcPct val="100000"/>
                        </a:lnSpc>
                        <a:spcBef>
                          <a:spcPct val="40000"/>
                        </a:spcBef>
                        <a:spcAft>
                          <a:spcPct val="0"/>
                        </a:spcAft>
                        <a:buClr>
                          <a:schemeClr val="tx2"/>
                        </a:buClr>
                        <a:buSzTx/>
                        <a:buFontTx/>
                        <a:buChar char="•"/>
                        <a:tabLst/>
                      </a:pPr>
                      <a:r>
                        <a:rPr kumimoji="0" lang="en-GB" sz="1200" b="0" i="0" u="none" strike="noStrike" cap="none" normalizeH="0" baseline="0" dirty="0" smtClean="0">
                          <a:ln>
                            <a:noFill/>
                          </a:ln>
                          <a:solidFill>
                            <a:schemeClr val="tx1"/>
                          </a:solidFill>
                          <a:effectLst/>
                          <a:latin typeface="Arial" charset="0"/>
                        </a:rPr>
                        <a:t>The business priorities, concerns and aims for directing the review focus.</a:t>
                      </a:r>
                    </a:p>
                    <a:p>
                      <a:pPr marL="182563" marR="0" lvl="0" indent="-182563" algn="l" defTabSz="914400" rtl="0" eaLnBrk="1" fontAlgn="base" latinLnBrk="0" hangingPunct="1">
                        <a:lnSpc>
                          <a:spcPct val="100000"/>
                        </a:lnSpc>
                        <a:spcBef>
                          <a:spcPct val="40000"/>
                        </a:spcBef>
                        <a:spcAft>
                          <a:spcPct val="0"/>
                        </a:spcAft>
                        <a:buClr>
                          <a:schemeClr val="tx2"/>
                        </a:buClr>
                        <a:buSzTx/>
                        <a:buFontTx/>
                        <a:buChar char="•"/>
                        <a:tabLst/>
                      </a:pPr>
                      <a:r>
                        <a:rPr kumimoji="0" lang="en-GB" sz="1200" b="0" i="0" u="none" strike="noStrike" cap="none" normalizeH="0" baseline="0" dirty="0" smtClean="0">
                          <a:ln>
                            <a:noFill/>
                          </a:ln>
                          <a:solidFill>
                            <a:schemeClr val="tx1"/>
                          </a:solidFill>
                          <a:effectLst/>
                          <a:latin typeface="Arial" charset="0"/>
                        </a:rPr>
                        <a:t>Your Management’s initial view of the current level of maturity.</a:t>
                      </a:r>
                    </a:p>
                    <a:p>
                      <a:pPr marL="182563" marR="0" lvl="0" indent="-182563" algn="l" defTabSz="914400" rtl="0" eaLnBrk="1" fontAlgn="base" latinLnBrk="0" hangingPunct="1">
                        <a:lnSpc>
                          <a:spcPct val="100000"/>
                        </a:lnSpc>
                        <a:spcBef>
                          <a:spcPct val="40000"/>
                        </a:spcBef>
                        <a:spcAft>
                          <a:spcPct val="0"/>
                        </a:spcAft>
                        <a:buClr>
                          <a:schemeClr val="tx2"/>
                        </a:buClr>
                        <a:buSzTx/>
                        <a:buFontTx/>
                        <a:buChar char="•"/>
                        <a:tabLst/>
                      </a:pPr>
                      <a:r>
                        <a:rPr kumimoji="0" lang="en-GB" sz="1200" b="0" i="0" u="none" strike="noStrike" cap="none" normalizeH="0" baseline="0" dirty="0" smtClean="0">
                          <a:ln>
                            <a:noFill/>
                          </a:ln>
                          <a:solidFill>
                            <a:schemeClr val="tx1"/>
                          </a:solidFill>
                          <a:effectLst/>
                          <a:latin typeface="Arial" charset="0"/>
                        </a:rPr>
                        <a:t>Protocols and conduct for ensuring security and confidentiality of information and views provided during the review.</a:t>
                      </a:r>
                    </a:p>
                    <a:p>
                      <a:pPr marL="182563" marR="0" lvl="0" indent="-182563" algn="l" defTabSz="914400" rtl="0" eaLnBrk="1" fontAlgn="base" latinLnBrk="0" hangingPunct="1">
                        <a:lnSpc>
                          <a:spcPct val="100000"/>
                        </a:lnSpc>
                        <a:spcBef>
                          <a:spcPct val="40000"/>
                        </a:spcBef>
                        <a:spcAft>
                          <a:spcPct val="0"/>
                        </a:spcAft>
                        <a:buClr>
                          <a:schemeClr val="tx2"/>
                        </a:buClr>
                        <a:buSzTx/>
                        <a:buFontTx/>
                        <a:buChar char="•"/>
                        <a:tabLst/>
                      </a:pPr>
                      <a:r>
                        <a:rPr kumimoji="0" lang="en-GB" sz="1200" b="0" i="0" u="none" strike="noStrike" cap="none" normalizeH="0" baseline="0" dirty="0" smtClean="0">
                          <a:ln>
                            <a:noFill/>
                          </a:ln>
                          <a:solidFill>
                            <a:schemeClr val="tx1"/>
                          </a:solidFill>
                          <a:effectLst/>
                          <a:latin typeface="Arial" charset="0"/>
                        </a:rPr>
                        <a:t>Specific tailored options to be included in the review.</a:t>
                      </a:r>
                    </a:p>
                  </a:txBody>
                  <a:tcPr marL="90000" marR="90000" marT="72000" marB="72000" anchor="ctr" horzOverflow="overflow">
                    <a:lnL w="12700" cap="flat" cmpd="sng" algn="ctr">
                      <a:solidFill>
                        <a:srgbClr val="FFCC00"/>
                      </a:solidFill>
                      <a:prstDash val="solid"/>
                      <a:round/>
                      <a:headEnd type="none" w="sm" len="sm"/>
                      <a:tailEnd type="none" w="sm" len="sm"/>
                    </a:lnL>
                    <a:lnR w="12700" cap="flat" cmpd="sng" algn="ctr">
                      <a:solidFill>
                        <a:srgbClr val="FFCC00"/>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rgbClr val="FFCC00"/>
                      </a:solidFill>
                      <a:prstDash val="solid"/>
                      <a:miter lim="800000"/>
                      <a:headEnd type="none" w="med" len="med"/>
                      <a:tailEnd type="none" w="med" len="med"/>
                    </a:lnB>
                    <a:lnTlToBr>
                      <a:noFill/>
                    </a:lnTlToBr>
                    <a:lnBlToTr>
                      <a:noFill/>
                    </a:lnBlToTr>
                    <a:solidFill>
                      <a:schemeClr val="bg1"/>
                    </a:solidFill>
                  </a:tcPr>
                </a:tc>
              </a:tr>
              <a:tr h="752969">
                <a:tc>
                  <a:txBody>
                    <a:bodyPr/>
                    <a:lstStyle/>
                    <a:p>
                      <a:pPr marL="182563" marR="0" lvl="0" indent="-182563" algn="ctr" defTabSz="914400" rtl="0" eaLnBrk="1" fontAlgn="base" latinLnBrk="0" hangingPunct="1">
                        <a:lnSpc>
                          <a:spcPct val="100000"/>
                        </a:lnSpc>
                        <a:spcBef>
                          <a:spcPct val="40000"/>
                        </a:spcBef>
                        <a:spcAft>
                          <a:spcPct val="0"/>
                        </a:spcAft>
                        <a:buClr>
                          <a:schemeClr val="folHlink"/>
                        </a:buClr>
                        <a:buSzTx/>
                        <a:buFont typeface="Wingdings" pitchFamily="2" charset="2"/>
                        <a:buChar char=""/>
                        <a:tabLst/>
                      </a:pPr>
                      <a:r>
                        <a:rPr kumimoji="0" lang="en-US" sz="2400" b="1" i="0" u="none" strike="noStrike" cap="none" normalizeH="0" baseline="0" smtClean="0">
                          <a:ln>
                            <a:noFill/>
                          </a:ln>
                          <a:solidFill>
                            <a:schemeClr val="tx1"/>
                          </a:solidFill>
                          <a:effectLst/>
                          <a:latin typeface="Arial" charset="0"/>
                        </a:rPr>
                        <a:t> </a:t>
                      </a:r>
                      <a:endParaRPr kumimoji="0" lang="en-US" sz="2400" b="0" i="0" u="none" strike="noStrike" cap="none" normalizeH="0" baseline="0" smtClean="0">
                        <a:ln>
                          <a:noFill/>
                        </a:ln>
                        <a:solidFill>
                          <a:schemeClr val="tx1"/>
                        </a:solidFill>
                        <a:effectLst/>
                        <a:latin typeface="Arial" charset="0"/>
                      </a:endParaRPr>
                    </a:p>
                  </a:txBody>
                  <a:tcPr marL="90000" marR="90000" marT="72000" marB="72000" anchor="ctr" horzOverflow="overflow">
                    <a:lnL w="12700" cap="flat" cmpd="sng" algn="ctr">
                      <a:solidFill>
                        <a:schemeClr val="accent1"/>
                      </a:solidFill>
                      <a:prstDash val="solid"/>
                      <a:round/>
                      <a:headEnd type="none" w="med" len="med"/>
                      <a:tailEnd type="none" w="med" len="med"/>
                    </a:lnL>
                    <a:lnR w="12700" cap="flat" cmpd="sng" algn="ctr">
                      <a:solidFill>
                        <a:srgbClr val="FFCC00"/>
                      </a:solidFill>
                      <a:prstDash val="solid"/>
                      <a:round/>
                      <a:headEnd type="none" w="sm" len="sm"/>
                      <a:tailEnd type="none" w="sm" len="sm"/>
                    </a:lnR>
                    <a:lnT w="12700" cap="flat" cmpd="sng" algn="ctr">
                      <a:solidFill>
                        <a:srgbClr val="FFCC00"/>
                      </a:solidFill>
                      <a:prstDash val="solid"/>
                      <a:miter lim="800000"/>
                      <a:headEnd type="none" w="med" len="med"/>
                      <a:tailEnd type="none" w="med" len="med"/>
                    </a:lnT>
                    <a:lnB w="12700" cap="flat" cmpd="sng" algn="ctr">
                      <a:solidFill>
                        <a:srgbClr val="FFCC00"/>
                      </a:solidFill>
                      <a:prstDash val="solid"/>
                      <a:miter lim="800000"/>
                      <a:headEnd type="none" w="med" len="med"/>
                      <a:tailEnd type="none" w="med" len="med"/>
                    </a:lnB>
                    <a:lnTlToBr>
                      <a:noFill/>
                    </a:lnTlToBr>
                    <a:lnBlToTr>
                      <a:noFill/>
                    </a:lnBlToTr>
                    <a:noFill/>
                  </a:tcPr>
                </a:tc>
                <a:tc>
                  <a:txBody>
                    <a:bodyPr/>
                    <a:lstStyle/>
                    <a:p>
                      <a:pPr marL="182563" marR="0" lvl="0" indent="-182563" algn="ctr" defTabSz="914400" rtl="0" eaLnBrk="1" fontAlgn="base" latinLnBrk="0" hangingPunct="1">
                        <a:lnSpc>
                          <a:spcPct val="100000"/>
                        </a:lnSpc>
                        <a:spcBef>
                          <a:spcPct val="40000"/>
                        </a:spcBef>
                        <a:spcAft>
                          <a:spcPct val="0"/>
                        </a:spcAft>
                        <a:buClr>
                          <a:schemeClr val="bg2"/>
                        </a:buClr>
                        <a:buSzTx/>
                        <a:buFontTx/>
                        <a:buNone/>
                        <a:tabLst/>
                      </a:pPr>
                      <a:r>
                        <a:rPr kumimoji="0" lang="en-GB" sz="1200" b="1" i="0" u="none" strike="noStrike" cap="none" normalizeH="0" baseline="0" dirty="0" smtClean="0">
                          <a:ln>
                            <a:noFill/>
                          </a:ln>
                          <a:solidFill>
                            <a:schemeClr val="tx1"/>
                          </a:solidFill>
                          <a:effectLst/>
                          <a:latin typeface="Arial" charset="0"/>
                        </a:rPr>
                        <a:t>Business Process Maturity level Assessment</a:t>
                      </a:r>
                      <a:endParaRPr kumimoji="0" lang="en-US" sz="1200" b="1" i="0" u="none" strike="noStrike" cap="none" normalizeH="0" baseline="0" dirty="0" smtClean="0">
                        <a:ln>
                          <a:noFill/>
                        </a:ln>
                        <a:solidFill>
                          <a:schemeClr val="tx1"/>
                        </a:solidFill>
                        <a:effectLst/>
                        <a:latin typeface="Arial" charset="0"/>
                      </a:endParaRPr>
                    </a:p>
                  </a:txBody>
                  <a:tcPr marL="90000" marR="90000" marT="72000" marB="72000" anchor="ctr" horzOverflow="overflow">
                    <a:lnL w="12700" cap="flat" cmpd="sng" algn="ctr">
                      <a:solidFill>
                        <a:srgbClr val="FFCC00"/>
                      </a:solidFill>
                      <a:prstDash val="solid"/>
                      <a:round/>
                      <a:headEnd type="none" w="sm" len="sm"/>
                      <a:tailEnd type="none" w="sm" len="sm"/>
                    </a:lnL>
                    <a:lnR w="12700" cap="flat" cmpd="sng" algn="ctr">
                      <a:solidFill>
                        <a:srgbClr val="FFCC00"/>
                      </a:solidFill>
                      <a:prstDash val="solid"/>
                      <a:round/>
                      <a:headEnd type="none" w="sm" len="sm"/>
                      <a:tailEnd type="none" w="sm" len="sm"/>
                    </a:lnR>
                    <a:lnT w="12700" cap="flat" cmpd="sng" algn="ctr">
                      <a:solidFill>
                        <a:srgbClr val="FFCC00"/>
                      </a:solidFill>
                      <a:prstDash val="solid"/>
                      <a:miter lim="800000"/>
                      <a:headEnd type="none" w="med" len="med"/>
                      <a:tailEnd type="none" w="med" len="med"/>
                    </a:lnT>
                    <a:lnB w="12700" cap="flat" cmpd="sng" algn="ctr">
                      <a:solidFill>
                        <a:srgbClr val="FFCC00"/>
                      </a:solidFill>
                      <a:prstDash val="solid"/>
                      <a:miter lim="800000"/>
                      <a:headEnd type="none" w="med" len="med"/>
                      <a:tailEnd type="none" w="med" len="med"/>
                    </a:lnB>
                    <a:lnTlToBr>
                      <a:noFill/>
                    </a:lnTlToBr>
                    <a:lnBlToTr>
                      <a:noFill/>
                    </a:lnBlToTr>
                    <a:solidFill>
                      <a:schemeClr val="bg1"/>
                    </a:solidFill>
                  </a:tcPr>
                </a:tc>
                <a:tc>
                  <a:txBody>
                    <a:bodyPr/>
                    <a:lstStyle/>
                    <a:p>
                      <a:pPr marL="182563" marR="0" lvl="0" indent="-182563" algn="l" defTabSz="914400" rtl="0" eaLnBrk="1" fontAlgn="base" latinLnBrk="0" hangingPunct="1">
                        <a:lnSpc>
                          <a:spcPct val="100000"/>
                        </a:lnSpc>
                        <a:spcBef>
                          <a:spcPct val="40000"/>
                        </a:spcBef>
                        <a:spcAft>
                          <a:spcPct val="0"/>
                        </a:spcAft>
                        <a:buClr>
                          <a:schemeClr val="tx2"/>
                        </a:buClr>
                        <a:buSzTx/>
                        <a:buFontTx/>
                        <a:buChar char="•"/>
                        <a:tabLst/>
                      </a:pPr>
                      <a:r>
                        <a:rPr kumimoji="0" lang="en-GB" sz="1200" b="0" i="0" u="none" strike="noStrike" cap="none" normalizeH="0" baseline="0" dirty="0" smtClean="0">
                          <a:ln>
                            <a:noFill/>
                          </a:ln>
                          <a:solidFill>
                            <a:schemeClr val="tx1"/>
                          </a:solidFill>
                          <a:effectLst/>
                          <a:latin typeface="Arial" charset="0"/>
                        </a:rPr>
                        <a:t>A simple and easy to communicate statement of the current level of </a:t>
                      </a:r>
                      <a:r>
                        <a:rPr kumimoji="0" lang="en-GB" sz="1200" b="0" i="0" u="none" strike="noStrike" kern="1200" cap="none" normalizeH="0" baseline="0" dirty="0" smtClean="0">
                          <a:ln>
                            <a:noFill/>
                          </a:ln>
                          <a:solidFill>
                            <a:schemeClr val="tx1"/>
                          </a:solidFill>
                          <a:effectLst/>
                          <a:latin typeface="Arial" charset="0"/>
                          <a:ea typeface="+mn-ea"/>
                          <a:cs typeface="+mn-cs"/>
                        </a:rPr>
                        <a:t>Business Process maturity on the Business Process Maturity Model.</a:t>
                      </a:r>
                      <a:endParaRPr kumimoji="0" lang="en-US" sz="1200" b="0" i="0" u="none" strike="noStrike" kern="1200" cap="none" normalizeH="0" baseline="0" dirty="0" smtClean="0">
                        <a:ln>
                          <a:noFill/>
                        </a:ln>
                        <a:solidFill>
                          <a:schemeClr val="tx1"/>
                        </a:solidFill>
                        <a:effectLst/>
                        <a:latin typeface="Arial" charset="0"/>
                        <a:ea typeface="+mn-ea"/>
                        <a:cs typeface="+mn-cs"/>
                      </a:endParaRPr>
                    </a:p>
                  </a:txBody>
                  <a:tcPr marL="90000" marR="90000" marT="72000" marB="72000" anchor="ctr" horzOverflow="overflow">
                    <a:lnL w="12700" cap="flat" cmpd="sng" algn="ctr">
                      <a:solidFill>
                        <a:srgbClr val="FFCC00"/>
                      </a:solidFill>
                      <a:prstDash val="solid"/>
                      <a:round/>
                      <a:headEnd type="none" w="sm" len="sm"/>
                      <a:tailEnd type="none" w="sm" len="sm"/>
                    </a:lnL>
                    <a:lnR w="12700" cap="flat" cmpd="sng" algn="ctr">
                      <a:solidFill>
                        <a:srgbClr val="FFCC00"/>
                      </a:solidFill>
                      <a:prstDash val="solid"/>
                      <a:round/>
                      <a:headEnd type="none" w="med" len="med"/>
                      <a:tailEnd type="none" w="med" len="med"/>
                    </a:lnR>
                    <a:lnT w="12700" cap="flat" cmpd="sng" algn="ctr">
                      <a:solidFill>
                        <a:srgbClr val="FFCC00"/>
                      </a:solidFill>
                      <a:prstDash val="solid"/>
                      <a:miter lim="800000"/>
                      <a:headEnd type="none" w="med" len="med"/>
                      <a:tailEnd type="none" w="med" len="med"/>
                    </a:lnT>
                    <a:lnB w="12700" cap="flat" cmpd="sng" algn="ctr">
                      <a:solidFill>
                        <a:srgbClr val="FFCC00"/>
                      </a:solidFill>
                      <a:prstDash val="solid"/>
                      <a:miter lim="800000"/>
                      <a:headEnd type="none" w="med" len="med"/>
                      <a:tailEnd type="none" w="med" len="med"/>
                    </a:lnB>
                    <a:lnTlToBr>
                      <a:noFill/>
                    </a:lnTlToBr>
                    <a:lnBlToTr>
                      <a:noFill/>
                    </a:lnBlToTr>
                    <a:solidFill>
                      <a:schemeClr val="bg1"/>
                    </a:solidFill>
                  </a:tcPr>
                </a:tc>
              </a:tr>
              <a:tr h="2092295">
                <a:tc>
                  <a:txBody>
                    <a:bodyPr/>
                    <a:lstStyle/>
                    <a:p>
                      <a:pPr marL="182563" marR="0" lvl="0" indent="-182563" algn="ctr" defTabSz="914400" rtl="0" eaLnBrk="1" fontAlgn="base" latinLnBrk="0" hangingPunct="1">
                        <a:lnSpc>
                          <a:spcPct val="100000"/>
                        </a:lnSpc>
                        <a:spcBef>
                          <a:spcPct val="40000"/>
                        </a:spcBef>
                        <a:spcAft>
                          <a:spcPct val="0"/>
                        </a:spcAft>
                        <a:buClr>
                          <a:schemeClr val="folHlink"/>
                        </a:buClr>
                        <a:buSzTx/>
                        <a:buFont typeface="Wingdings" pitchFamily="2" charset="2"/>
                        <a:buChar char=""/>
                        <a:tabLst/>
                      </a:pPr>
                      <a:r>
                        <a:rPr kumimoji="0" lang="en-US" sz="2400" b="1" i="0" u="none" strike="noStrike" cap="none" normalizeH="0" baseline="0" dirty="0" smtClean="0">
                          <a:ln>
                            <a:noFill/>
                          </a:ln>
                          <a:solidFill>
                            <a:schemeClr val="tx1"/>
                          </a:solidFill>
                          <a:effectLst/>
                          <a:latin typeface="Arial" charset="0"/>
                        </a:rPr>
                        <a:t> </a:t>
                      </a:r>
                      <a:endParaRPr kumimoji="0" lang="en-US" sz="2400" b="0" i="0" u="none" strike="noStrike" cap="none" normalizeH="0" baseline="0" dirty="0" smtClean="0">
                        <a:ln>
                          <a:noFill/>
                        </a:ln>
                        <a:solidFill>
                          <a:schemeClr val="tx1"/>
                        </a:solidFill>
                        <a:effectLst/>
                        <a:latin typeface="Arial" charset="0"/>
                      </a:endParaRPr>
                    </a:p>
                  </a:txBody>
                  <a:tcPr marL="90000" marR="90000" marT="72000" marB="72000" anchor="ctr" horzOverflow="overflow">
                    <a:lnL w="12700" cap="flat" cmpd="sng" algn="ctr">
                      <a:solidFill>
                        <a:schemeClr val="accent1"/>
                      </a:solidFill>
                      <a:prstDash val="solid"/>
                      <a:round/>
                      <a:headEnd type="none" w="med" len="med"/>
                      <a:tailEnd type="none" w="med" len="med"/>
                    </a:lnL>
                    <a:lnR w="12700" cap="flat" cmpd="sng" algn="ctr">
                      <a:solidFill>
                        <a:srgbClr val="FFCC00"/>
                      </a:solidFill>
                      <a:prstDash val="solid"/>
                      <a:round/>
                      <a:headEnd type="none" w="sm" len="sm"/>
                      <a:tailEnd type="none" w="sm" len="sm"/>
                    </a:lnR>
                    <a:lnT w="12700" cap="flat" cmpd="sng" algn="ctr">
                      <a:solidFill>
                        <a:srgbClr val="FFCC00"/>
                      </a:solidFill>
                      <a:prstDash val="solid"/>
                      <a:miter lim="800000"/>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noFill/>
                  </a:tcPr>
                </a:tc>
                <a:tc>
                  <a:txBody>
                    <a:bodyPr/>
                    <a:lstStyle/>
                    <a:p>
                      <a:pPr marL="182563" marR="0" lvl="0" indent="-182563" algn="ctr" defTabSz="914400" rtl="0" eaLnBrk="1" fontAlgn="base" latinLnBrk="0" hangingPunct="1">
                        <a:lnSpc>
                          <a:spcPct val="100000"/>
                        </a:lnSpc>
                        <a:spcBef>
                          <a:spcPct val="40000"/>
                        </a:spcBef>
                        <a:spcAft>
                          <a:spcPct val="0"/>
                        </a:spcAft>
                        <a:buClr>
                          <a:schemeClr val="bg2"/>
                        </a:buClr>
                        <a:buSzTx/>
                        <a:buFontTx/>
                        <a:buNone/>
                        <a:tabLst/>
                      </a:pPr>
                      <a:r>
                        <a:rPr kumimoji="0" lang="en-GB" sz="1200" b="1" i="0" u="none" strike="noStrike" cap="none" normalizeH="0" baseline="0" dirty="0" smtClean="0">
                          <a:ln>
                            <a:noFill/>
                          </a:ln>
                          <a:solidFill>
                            <a:schemeClr val="tx1"/>
                          </a:solidFill>
                          <a:effectLst/>
                          <a:latin typeface="Arial" charset="0"/>
                        </a:rPr>
                        <a:t>The Business Process Maturity Review Report</a:t>
                      </a:r>
                      <a:endParaRPr kumimoji="0" lang="en-US" sz="1200" b="1" i="0" u="none" strike="noStrike" cap="none" normalizeH="0" baseline="0" dirty="0" smtClean="0">
                        <a:ln>
                          <a:noFill/>
                        </a:ln>
                        <a:solidFill>
                          <a:schemeClr val="tx1"/>
                        </a:solidFill>
                        <a:effectLst/>
                        <a:latin typeface="Arial" charset="0"/>
                      </a:endParaRPr>
                    </a:p>
                  </a:txBody>
                  <a:tcPr marL="90000" marR="90000" marT="72000" marB="72000" anchor="ctr" horzOverflow="overflow">
                    <a:lnL w="12700" cap="flat" cmpd="sng" algn="ctr">
                      <a:solidFill>
                        <a:srgbClr val="FFCC00"/>
                      </a:solidFill>
                      <a:prstDash val="solid"/>
                      <a:round/>
                      <a:headEnd type="none" w="sm" len="sm"/>
                      <a:tailEnd type="none" w="sm" len="sm"/>
                    </a:lnL>
                    <a:lnR w="12700" cap="flat" cmpd="sng" algn="ctr">
                      <a:solidFill>
                        <a:srgbClr val="FFCC00"/>
                      </a:solidFill>
                      <a:prstDash val="solid"/>
                      <a:round/>
                      <a:headEnd type="none" w="sm" len="sm"/>
                      <a:tailEnd type="none" w="sm" len="sm"/>
                    </a:lnR>
                    <a:lnT w="12700" cap="flat" cmpd="sng" algn="ctr">
                      <a:solidFill>
                        <a:srgbClr val="FFCC00"/>
                      </a:solidFill>
                      <a:prstDash val="solid"/>
                      <a:miter lim="800000"/>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c>
                  <a:txBody>
                    <a:bodyPr/>
                    <a:lstStyle/>
                    <a:p>
                      <a:pPr marL="182563" marR="0" lvl="0" indent="0" algn="l" defTabSz="914400" rtl="0" eaLnBrk="1" fontAlgn="base" latinLnBrk="0" hangingPunct="1">
                        <a:lnSpc>
                          <a:spcPct val="100000"/>
                        </a:lnSpc>
                        <a:spcBef>
                          <a:spcPct val="40000"/>
                        </a:spcBef>
                        <a:spcAft>
                          <a:spcPct val="0"/>
                        </a:spcAft>
                        <a:buClr>
                          <a:schemeClr val="bg2"/>
                        </a:buClr>
                        <a:buSzTx/>
                        <a:buFontTx/>
                        <a:buNone/>
                        <a:tabLst/>
                      </a:pPr>
                      <a:r>
                        <a:rPr kumimoji="0" lang="en-GB" sz="1200" b="0" i="0" u="none" strike="noStrike" cap="none" normalizeH="0" baseline="0" dirty="0" smtClean="0">
                          <a:ln>
                            <a:noFill/>
                          </a:ln>
                          <a:solidFill>
                            <a:schemeClr val="tx1"/>
                          </a:solidFill>
                          <a:effectLst/>
                          <a:latin typeface="Arial" charset="0"/>
                        </a:rPr>
                        <a:t>An extensive report of the current business process management covering</a:t>
                      </a:r>
                    </a:p>
                    <a:p>
                      <a:pPr marL="182563" marR="0" lvl="0" indent="-182563" algn="l" defTabSz="914400" rtl="0" eaLnBrk="1" fontAlgn="base" latinLnBrk="0" hangingPunct="1">
                        <a:lnSpc>
                          <a:spcPct val="100000"/>
                        </a:lnSpc>
                        <a:spcBef>
                          <a:spcPct val="40000"/>
                        </a:spcBef>
                        <a:spcAft>
                          <a:spcPct val="0"/>
                        </a:spcAft>
                        <a:buClr>
                          <a:schemeClr val="tx2"/>
                        </a:buClr>
                        <a:buSzTx/>
                        <a:buFontTx/>
                        <a:buChar char="•"/>
                        <a:tabLst/>
                      </a:pPr>
                      <a:r>
                        <a:rPr kumimoji="0" lang="en-GB" sz="1200" b="0" i="0" u="none" strike="noStrike" cap="none" normalizeH="0" baseline="0" dirty="0" smtClean="0">
                          <a:ln>
                            <a:noFill/>
                          </a:ln>
                          <a:solidFill>
                            <a:schemeClr val="tx1"/>
                          </a:solidFill>
                          <a:effectLst/>
                          <a:latin typeface="Arial" charset="0"/>
                        </a:rPr>
                        <a:t>Six dimensions of capability</a:t>
                      </a:r>
                    </a:p>
                    <a:p>
                      <a:pPr marL="182563" marR="0" lvl="0" indent="-182563" algn="l" defTabSz="914400" rtl="0" eaLnBrk="1" fontAlgn="base" latinLnBrk="0" hangingPunct="1">
                        <a:lnSpc>
                          <a:spcPct val="100000"/>
                        </a:lnSpc>
                        <a:spcBef>
                          <a:spcPct val="40000"/>
                        </a:spcBef>
                        <a:spcAft>
                          <a:spcPct val="0"/>
                        </a:spcAft>
                        <a:buClr>
                          <a:schemeClr val="tx2"/>
                        </a:buClr>
                        <a:buSzTx/>
                        <a:buFontTx/>
                        <a:buChar char="•"/>
                        <a:tabLst/>
                      </a:pPr>
                      <a:r>
                        <a:rPr kumimoji="0" lang="en-GB" sz="1200" b="0" i="0" u="none" strike="noStrike" cap="none" normalizeH="0" baseline="0" dirty="0" smtClean="0">
                          <a:ln>
                            <a:noFill/>
                          </a:ln>
                          <a:solidFill>
                            <a:schemeClr val="tx1"/>
                          </a:solidFill>
                          <a:effectLst/>
                          <a:latin typeface="Arial" charset="0"/>
                        </a:rPr>
                        <a:t>Plus customer views </a:t>
                      </a:r>
                    </a:p>
                    <a:p>
                      <a:pPr marL="182563" marR="0" lvl="0" indent="-182563" algn="l" defTabSz="914400" rtl="0" eaLnBrk="1" fontAlgn="base" latinLnBrk="0" hangingPunct="1">
                        <a:lnSpc>
                          <a:spcPct val="100000"/>
                        </a:lnSpc>
                        <a:spcBef>
                          <a:spcPct val="40000"/>
                        </a:spcBef>
                        <a:spcAft>
                          <a:spcPct val="0"/>
                        </a:spcAft>
                        <a:buClr>
                          <a:schemeClr val="tx2"/>
                        </a:buClr>
                        <a:buSzTx/>
                        <a:buFontTx/>
                        <a:buChar char="•"/>
                        <a:tabLst/>
                      </a:pPr>
                      <a:r>
                        <a:rPr kumimoji="0" lang="en-GB" sz="1200" b="0" i="0" u="none" strike="noStrike" cap="none" normalizeH="0" baseline="0" dirty="0" smtClean="0">
                          <a:ln>
                            <a:noFill/>
                          </a:ln>
                          <a:solidFill>
                            <a:schemeClr val="tx1"/>
                          </a:solidFill>
                          <a:effectLst/>
                          <a:latin typeface="Arial" charset="0"/>
                        </a:rPr>
                        <a:t>Plus Sector comparisons, regulatory or guidance compliance (if included)</a:t>
                      </a:r>
                    </a:p>
                    <a:p>
                      <a:pPr marL="182563" marR="0" lvl="0" indent="-182563" algn="l" defTabSz="914400" rtl="0" eaLnBrk="1" fontAlgn="base" latinLnBrk="0" hangingPunct="1">
                        <a:lnSpc>
                          <a:spcPct val="100000"/>
                        </a:lnSpc>
                        <a:spcBef>
                          <a:spcPct val="40000"/>
                        </a:spcBef>
                        <a:spcAft>
                          <a:spcPct val="0"/>
                        </a:spcAft>
                        <a:buClr>
                          <a:schemeClr val="tx2"/>
                        </a:buClr>
                        <a:buSzTx/>
                        <a:buFontTx/>
                        <a:buChar char="•"/>
                        <a:tabLst/>
                      </a:pPr>
                      <a:r>
                        <a:rPr kumimoji="0" lang="en-GB" sz="1200" b="0" i="0" u="none" strike="noStrike" cap="none" normalizeH="0" baseline="0" dirty="0" smtClean="0">
                          <a:ln>
                            <a:noFill/>
                          </a:ln>
                          <a:solidFill>
                            <a:schemeClr val="tx1"/>
                          </a:solidFill>
                          <a:effectLst/>
                          <a:latin typeface="Arial" charset="0"/>
                        </a:rPr>
                        <a:t>Identifying current capability gaps</a:t>
                      </a:r>
                    </a:p>
                    <a:p>
                      <a:pPr marL="182563" marR="0" lvl="0" indent="-182563" algn="l" defTabSz="914400" rtl="0" eaLnBrk="1" fontAlgn="base" latinLnBrk="0" hangingPunct="1">
                        <a:lnSpc>
                          <a:spcPct val="100000"/>
                        </a:lnSpc>
                        <a:spcBef>
                          <a:spcPct val="40000"/>
                        </a:spcBef>
                        <a:spcAft>
                          <a:spcPct val="0"/>
                        </a:spcAft>
                        <a:buClr>
                          <a:schemeClr val="tx2"/>
                        </a:buClr>
                        <a:buSzTx/>
                        <a:buFontTx/>
                        <a:buChar char="•"/>
                        <a:tabLst/>
                      </a:pPr>
                      <a:r>
                        <a:rPr kumimoji="0" lang="en-GB" sz="1200" b="0" i="0" u="none" strike="noStrike" cap="none" normalizeH="0" baseline="0" dirty="0" smtClean="0">
                          <a:ln>
                            <a:noFill/>
                          </a:ln>
                          <a:solidFill>
                            <a:schemeClr val="tx1"/>
                          </a:solidFill>
                          <a:effectLst/>
                          <a:latin typeface="Arial" charset="0"/>
                        </a:rPr>
                        <a:t>Provide practical pointers to improve BPM maturity based upon my extensive experience of BPM.</a:t>
                      </a:r>
                    </a:p>
                  </a:txBody>
                  <a:tcPr marL="90000" marR="90000" marT="72000" marB="72000" anchor="ctr" horzOverflow="overflow">
                    <a:lnL w="12700" cap="flat" cmpd="sng" algn="ctr">
                      <a:solidFill>
                        <a:srgbClr val="FFCC00"/>
                      </a:solidFill>
                      <a:prstDash val="solid"/>
                      <a:round/>
                      <a:headEnd type="none" w="sm" len="sm"/>
                      <a:tailEnd type="none" w="sm" len="sm"/>
                    </a:lnL>
                    <a:lnR w="12700" cap="flat" cmpd="sng" algn="ctr">
                      <a:solidFill>
                        <a:srgbClr val="FFCC00"/>
                      </a:solidFill>
                      <a:prstDash val="solid"/>
                      <a:round/>
                      <a:headEnd type="none" w="med" len="med"/>
                      <a:tailEnd type="none" w="med" len="med"/>
                    </a:lnR>
                    <a:lnT w="12700" cap="flat" cmpd="sng" algn="ctr">
                      <a:solidFill>
                        <a:srgbClr val="FFCC00"/>
                      </a:solidFill>
                      <a:prstDash val="solid"/>
                      <a:miter lim="800000"/>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normAutofit/>
          </a:bodyPr>
          <a:lstStyle/>
          <a:p>
            <a:r>
              <a:rPr lang="en-GB" dirty="0" smtClean="0">
                <a:latin typeface="Verdana"/>
              </a:rPr>
              <a:t>Typical action plan </a:t>
            </a:r>
            <a:br>
              <a:rPr lang="en-GB" dirty="0" smtClean="0">
                <a:latin typeface="Verdana"/>
              </a:rPr>
            </a:br>
            <a:r>
              <a:rPr lang="en-GB" sz="2200" dirty="0" smtClean="0">
                <a:latin typeface="Verdana"/>
              </a:rPr>
              <a:t>(single location)</a:t>
            </a:r>
            <a:endParaRPr lang="en-GB" sz="3100" dirty="0" smtClean="0">
              <a:latin typeface="Verdana"/>
            </a:endParaRPr>
          </a:p>
        </p:txBody>
      </p:sp>
      <p:graphicFrame>
        <p:nvGraphicFramePr>
          <p:cNvPr id="16" name="Table 15"/>
          <p:cNvGraphicFramePr>
            <a:graphicFrameLocks noGrp="1"/>
          </p:cNvGraphicFramePr>
          <p:nvPr/>
        </p:nvGraphicFramePr>
        <p:xfrm>
          <a:off x="466380" y="1374965"/>
          <a:ext cx="8229506" cy="4356000"/>
        </p:xfrm>
        <a:graphic>
          <a:graphicData uri="http://schemas.openxmlformats.org/drawingml/2006/table">
            <a:tbl>
              <a:tblPr bandRow="1">
                <a:tableStyleId>{2D5ABB26-0587-4C30-8999-92F81FD0307C}</a:tableStyleId>
              </a:tblPr>
              <a:tblGrid>
                <a:gridCol w="2973506"/>
                <a:gridCol w="262800"/>
                <a:gridCol w="262800"/>
                <a:gridCol w="262800"/>
                <a:gridCol w="262800"/>
                <a:gridCol w="262800"/>
                <a:gridCol w="262800"/>
                <a:gridCol w="262800"/>
                <a:gridCol w="262800"/>
                <a:gridCol w="262800"/>
                <a:gridCol w="262800"/>
                <a:gridCol w="262800"/>
                <a:gridCol w="262800"/>
                <a:gridCol w="262800"/>
                <a:gridCol w="262800"/>
                <a:gridCol w="262800"/>
                <a:gridCol w="262800"/>
                <a:gridCol w="262800"/>
                <a:gridCol w="262800"/>
                <a:gridCol w="262800"/>
                <a:gridCol w="262800"/>
              </a:tblGrid>
              <a:tr h="198000">
                <a:tc>
                  <a:txBody>
                    <a:bodyPr/>
                    <a:lstStyle/>
                    <a:p>
                      <a:endParaRPr lang="en-GB" sz="950" dirty="0"/>
                    </a:p>
                  </a:txBody>
                  <a:tcPr marL="46800" marR="46800" marT="0" marB="0" anchor="ctr"/>
                </a:tc>
                <a:tc gridSpan="5">
                  <a:txBody>
                    <a:bodyPr/>
                    <a:lstStyle/>
                    <a:p>
                      <a:pPr algn="ctr"/>
                      <a:r>
                        <a:rPr lang="en-GB" sz="950" b="1" dirty="0" smtClean="0">
                          <a:solidFill>
                            <a:schemeClr val="bg1"/>
                          </a:solidFill>
                        </a:rPr>
                        <a:t>Week 1</a:t>
                      </a:r>
                      <a:endParaRPr lang="en-GB" sz="950" b="1" dirty="0">
                        <a:solidFill>
                          <a:schemeClr val="bg1"/>
                        </a:solidFill>
                      </a:endParaRPr>
                    </a:p>
                  </a:txBody>
                  <a:tcPr marL="46800" marR="46800" marT="0" marB="0" anchor="ctr">
                    <a:solidFill>
                      <a:schemeClr val="accent1"/>
                    </a:solidFill>
                  </a:tcPr>
                </a:tc>
                <a:tc hMerge="1">
                  <a:txBody>
                    <a:bodyPr/>
                    <a:lstStyle/>
                    <a:p>
                      <a:endParaRPr lang="en-GB" sz="1000" dirty="0"/>
                    </a:p>
                  </a:txBody>
                  <a:tcPr marL="45720" marR="45720">
                    <a:solidFill>
                      <a:schemeClr val="accent1"/>
                    </a:solidFill>
                  </a:tcPr>
                </a:tc>
                <a:tc hMerge="1">
                  <a:txBody>
                    <a:bodyPr/>
                    <a:lstStyle/>
                    <a:p>
                      <a:endParaRPr lang="en-GB" sz="1000" dirty="0"/>
                    </a:p>
                  </a:txBody>
                  <a:tcPr marL="45720" marR="45720">
                    <a:solidFill>
                      <a:schemeClr val="accent1"/>
                    </a:solidFill>
                  </a:tcPr>
                </a:tc>
                <a:tc hMerge="1">
                  <a:txBody>
                    <a:bodyPr/>
                    <a:lstStyle/>
                    <a:p>
                      <a:endParaRPr lang="en-GB" sz="1000" dirty="0"/>
                    </a:p>
                  </a:txBody>
                  <a:tcPr marL="45720" marR="45720">
                    <a:solidFill>
                      <a:schemeClr val="accent1"/>
                    </a:solidFill>
                  </a:tcPr>
                </a:tc>
                <a:tc hMerge="1">
                  <a:txBody>
                    <a:bodyPr/>
                    <a:lstStyle/>
                    <a:p>
                      <a:endParaRPr lang="en-GB" sz="1000" dirty="0"/>
                    </a:p>
                  </a:txBody>
                  <a:tcPr marL="45720" marR="45720">
                    <a:solidFill>
                      <a:schemeClr val="accent1"/>
                    </a:solidFill>
                  </a:tcPr>
                </a:tc>
                <a:tc gridSpan="5">
                  <a:txBody>
                    <a:bodyPr/>
                    <a:lstStyle/>
                    <a:p>
                      <a:pPr marL="0" algn="ctr" defTabSz="914400" rtl="0" eaLnBrk="1" latinLnBrk="0" hangingPunct="1"/>
                      <a:r>
                        <a:rPr lang="en-GB" sz="950" b="1" kern="1200" dirty="0" smtClean="0">
                          <a:solidFill>
                            <a:schemeClr val="tx1"/>
                          </a:solidFill>
                          <a:latin typeface="+mn-lt"/>
                          <a:ea typeface="+mn-ea"/>
                          <a:cs typeface="+mn-cs"/>
                        </a:rPr>
                        <a:t>Week 2</a:t>
                      </a:r>
                      <a:endParaRPr lang="en-GB" sz="950" b="1" kern="1200" dirty="0">
                        <a:solidFill>
                          <a:schemeClr val="tx1"/>
                        </a:solidFill>
                        <a:latin typeface="+mn-lt"/>
                        <a:ea typeface="+mn-ea"/>
                        <a:cs typeface="+mn-cs"/>
                      </a:endParaRPr>
                    </a:p>
                  </a:txBody>
                  <a:tcPr marL="46800" marR="46800" marT="0" marB="0" anchor="ctr">
                    <a:solidFill>
                      <a:srgbClr val="D5D5D5"/>
                    </a:solidFill>
                  </a:tcPr>
                </a:tc>
                <a:tc hMerge="1">
                  <a:txBody>
                    <a:bodyPr/>
                    <a:lstStyle/>
                    <a:p>
                      <a:pPr marL="0" algn="l" defTabSz="914400" rtl="0" eaLnBrk="1" latinLnBrk="0" hangingPunct="1"/>
                      <a:endParaRPr lang="en-GB" sz="1000" kern="1200" dirty="0">
                        <a:solidFill>
                          <a:schemeClr val="tx1"/>
                        </a:solidFill>
                        <a:latin typeface="+mn-lt"/>
                        <a:ea typeface="+mn-ea"/>
                        <a:cs typeface="+mn-cs"/>
                      </a:endParaRPr>
                    </a:p>
                  </a:txBody>
                  <a:tcPr marL="45720" marR="45720">
                    <a:solidFill>
                      <a:srgbClr val="D5D5D5"/>
                    </a:solidFill>
                  </a:tcPr>
                </a:tc>
                <a:tc hMerge="1">
                  <a:txBody>
                    <a:bodyPr/>
                    <a:lstStyle/>
                    <a:p>
                      <a:pPr marL="0" algn="l" defTabSz="914400" rtl="0" eaLnBrk="1" latinLnBrk="0" hangingPunct="1"/>
                      <a:endParaRPr lang="en-GB" sz="1000" kern="1200" dirty="0">
                        <a:solidFill>
                          <a:schemeClr val="tx1"/>
                        </a:solidFill>
                        <a:latin typeface="+mn-lt"/>
                        <a:ea typeface="+mn-ea"/>
                        <a:cs typeface="+mn-cs"/>
                      </a:endParaRPr>
                    </a:p>
                  </a:txBody>
                  <a:tcPr marL="45720" marR="45720">
                    <a:solidFill>
                      <a:srgbClr val="D5D5D5"/>
                    </a:solidFill>
                  </a:tcPr>
                </a:tc>
                <a:tc hMerge="1">
                  <a:txBody>
                    <a:bodyPr/>
                    <a:lstStyle/>
                    <a:p>
                      <a:pPr marL="0" algn="l" defTabSz="914400" rtl="0" eaLnBrk="1" latinLnBrk="0" hangingPunct="1"/>
                      <a:endParaRPr lang="en-GB" sz="1000" kern="1200" dirty="0">
                        <a:solidFill>
                          <a:schemeClr val="tx1"/>
                        </a:solidFill>
                        <a:latin typeface="+mn-lt"/>
                        <a:ea typeface="+mn-ea"/>
                        <a:cs typeface="+mn-cs"/>
                      </a:endParaRPr>
                    </a:p>
                  </a:txBody>
                  <a:tcPr marL="45720" marR="45720">
                    <a:solidFill>
                      <a:srgbClr val="D5D5D5"/>
                    </a:solidFill>
                  </a:tcPr>
                </a:tc>
                <a:tc hMerge="1">
                  <a:txBody>
                    <a:bodyPr/>
                    <a:lstStyle/>
                    <a:p>
                      <a:pPr marL="0" algn="l" defTabSz="914400" rtl="0" eaLnBrk="1" latinLnBrk="0" hangingPunct="1"/>
                      <a:endParaRPr lang="en-GB" sz="1000" kern="1200" dirty="0">
                        <a:solidFill>
                          <a:schemeClr val="tx1"/>
                        </a:solidFill>
                        <a:latin typeface="+mn-lt"/>
                        <a:ea typeface="+mn-ea"/>
                        <a:cs typeface="+mn-cs"/>
                      </a:endParaRPr>
                    </a:p>
                  </a:txBody>
                  <a:tcPr marL="45720" marR="45720">
                    <a:solidFill>
                      <a:srgbClr val="D5D5D5"/>
                    </a:solidFill>
                  </a:tcPr>
                </a:tc>
                <a:tc gridSpan="5">
                  <a:txBody>
                    <a:bodyPr/>
                    <a:lstStyle/>
                    <a:p>
                      <a:pPr algn="ctr"/>
                      <a:r>
                        <a:rPr lang="en-GB" sz="950" b="1" dirty="0" smtClean="0">
                          <a:solidFill>
                            <a:schemeClr val="bg1"/>
                          </a:solidFill>
                        </a:rPr>
                        <a:t>Week 3</a:t>
                      </a:r>
                      <a:endParaRPr lang="en-GB" sz="950" b="1" dirty="0">
                        <a:solidFill>
                          <a:schemeClr val="bg1"/>
                        </a:solidFill>
                      </a:endParaRPr>
                    </a:p>
                  </a:txBody>
                  <a:tcPr marL="46800" marR="46800" marT="0" marB="0" anchor="ctr">
                    <a:solidFill>
                      <a:schemeClr val="accent1"/>
                    </a:solidFill>
                  </a:tcPr>
                </a:tc>
                <a:tc hMerge="1">
                  <a:txBody>
                    <a:bodyPr/>
                    <a:lstStyle/>
                    <a:p>
                      <a:endParaRPr lang="en-GB" sz="1000" dirty="0"/>
                    </a:p>
                  </a:txBody>
                  <a:tcPr marL="45720" marR="45720">
                    <a:solidFill>
                      <a:schemeClr val="accent1"/>
                    </a:solidFill>
                  </a:tcPr>
                </a:tc>
                <a:tc hMerge="1">
                  <a:txBody>
                    <a:bodyPr/>
                    <a:lstStyle/>
                    <a:p>
                      <a:endParaRPr lang="en-GB" sz="1000" dirty="0"/>
                    </a:p>
                  </a:txBody>
                  <a:tcPr marL="45720" marR="45720">
                    <a:solidFill>
                      <a:schemeClr val="accent1"/>
                    </a:solidFill>
                  </a:tcPr>
                </a:tc>
                <a:tc hMerge="1">
                  <a:txBody>
                    <a:bodyPr/>
                    <a:lstStyle/>
                    <a:p>
                      <a:endParaRPr lang="en-GB" sz="1000" dirty="0"/>
                    </a:p>
                  </a:txBody>
                  <a:tcPr marL="45720" marR="45720">
                    <a:solidFill>
                      <a:schemeClr val="accent1"/>
                    </a:solidFill>
                  </a:tcPr>
                </a:tc>
                <a:tc hMerge="1">
                  <a:txBody>
                    <a:bodyPr/>
                    <a:lstStyle/>
                    <a:p>
                      <a:endParaRPr lang="en-GB" sz="1000" dirty="0"/>
                    </a:p>
                  </a:txBody>
                  <a:tcPr marL="45720" marR="45720">
                    <a:solidFill>
                      <a:schemeClr val="accent1"/>
                    </a:solidFill>
                  </a:tcPr>
                </a:tc>
                <a:tc gridSpan="5">
                  <a:txBody>
                    <a:bodyPr/>
                    <a:lstStyle/>
                    <a:p>
                      <a:pPr algn="ctr"/>
                      <a:r>
                        <a:rPr lang="en-GB" sz="950" b="1" dirty="0" smtClean="0"/>
                        <a:t>Week 4</a:t>
                      </a:r>
                      <a:endParaRPr lang="en-GB" sz="950" b="1" dirty="0"/>
                    </a:p>
                  </a:txBody>
                  <a:tcPr marL="46800" marR="46800" marT="0" marB="0" anchor="ctr">
                    <a:solidFill>
                      <a:srgbClr val="D5D5D5"/>
                    </a:solidFill>
                  </a:tcPr>
                </a:tc>
                <a:tc hMerge="1">
                  <a:txBody>
                    <a:bodyPr/>
                    <a:lstStyle/>
                    <a:p>
                      <a:endParaRPr lang="en-GB" sz="1000" dirty="0"/>
                    </a:p>
                  </a:txBody>
                  <a:tcPr marL="45720" marR="45720">
                    <a:solidFill>
                      <a:srgbClr val="D5D5D5"/>
                    </a:solidFill>
                  </a:tcPr>
                </a:tc>
                <a:tc hMerge="1">
                  <a:txBody>
                    <a:bodyPr/>
                    <a:lstStyle/>
                    <a:p>
                      <a:endParaRPr lang="en-GB" sz="1000" dirty="0"/>
                    </a:p>
                  </a:txBody>
                  <a:tcPr marL="45720" marR="45720">
                    <a:solidFill>
                      <a:srgbClr val="D5D5D5"/>
                    </a:solidFill>
                  </a:tcPr>
                </a:tc>
                <a:tc hMerge="1">
                  <a:txBody>
                    <a:bodyPr/>
                    <a:lstStyle/>
                    <a:p>
                      <a:endParaRPr lang="en-GB" sz="1000" dirty="0"/>
                    </a:p>
                  </a:txBody>
                  <a:tcPr marL="45720" marR="45720">
                    <a:solidFill>
                      <a:srgbClr val="D5D5D5"/>
                    </a:solidFill>
                  </a:tcPr>
                </a:tc>
                <a:tc hMerge="1">
                  <a:txBody>
                    <a:bodyPr/>
                    <a:lstStyle/>
                    <a:p>
                      <a:endParaRPr lang="en-GB" sz="1000" dirty="0"/>
                    </a:p>
                  </a:txBody>
                  <a:tcPr marL="45720" marR="45720">
                    <a:solidFill>
                      <a:srgbClr val="D5D5D5"/>
                    </a:solidFill>
                  </a:tcPr>
                </a:tc>
              </a:tr>
              <a:tr h="198000">
                <a:tc>
                  <a:txBody>
                    <a:bodyPr/>
                    <a:lstStyle/>
                    <a:p>
                      <a:r>
                        <a:rPr lang="en-GB" sz="950" b="1" dirty="0" smtClean="0"/>
                        <a:t>Build</a:t>
                      </a:r>
                      <a:r>
                        <a:rPr lang="en-GB" sz="950" b="1" baseline="0" dirty="0" smtClean="0"/>
                        <a:t> BPM Charter</a:t>
                      </a:r>
                      <a:endParaRPr lang="en-GB" sz="950" b="1" dirty="0"/>
                    </a:p>
                  </a:txBody>
                  <a:tcPr marL="46800" marR="46800" marT="0" marB="0" anchor="ctr">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B w="3175" cap="flat" cmpd="sng" algn="ctr">
                      <a:solidFill>
                        <a:schemeClr val="bg1">
                          <a:lumMod val="85000"/>
                        </a:schemeClr>
                      </a:solidFill>
                      <a:prstDash val="solid"/>
                      <a:round/>
                      <a:headEnd type="none" w="med" len="med"/>
                      <a:tailEnd type="none" w="med" len="med"/>
                    </a:lnB>
                  </a:tcPr>
                </a:tc>
              </a:tr>
              <a:tr h="198000">
                <a:tc>
                  <a:txBody>
                    <a:bodyPr/>
                    <a:lstStyle/>
                    <a:p>
                      <a:pPr lvl="1"/>
                      <a:r>
                        <a:rPr lang="en-GB" sz="950" dirty="0" smtClean="0"/>
                        <a:t>Management  Assessment</a:t>
                      </a:r>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98000">
                <a:tc>
                  <a:txBody>
                    <a:bodyPr/>
                    <a:lstStyle/>
                    <a:p>
                      <a:pPr lvl="1"/>
                      <a:r>
                        <a:rPr lang="en-GB" sz="950" dirty="0" smtClean="0"/>
                        <a:t>Identify stakeholders</a:t>
                      </a:r>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98000">
                <a:tc>
                  <a:txBody>
                    <a:bodyPr/>
                    <a:lstStyle/>
                    <a:p>
                      <a:pPr lvl="1"/>
                      <a:r>
                        <a:rPr lang="en-GB" sz="950" dirty="0" smtClean="0"/>
                        <a:t>Document charter</a:t>
                      </a:r>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98000">
                <a:tc>
                  <a:txBody>
                    <a:bodyPr/>
                    <a:lstStyle/>
                    <a:p>
                      <a:pPr lvl="1"/>
                      <a:r>
                        <a:rPr lang="en-GB" sz="950" dirty="0" smtClean="0"/>
                        <a:t>Plan reviews</a:t>
                      </a:r>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98000">
                <a:tc>
                  <a:txBody>
                    <a:bodyPr/>
                    <a:lstStyle/>
                    <a:p>
                      <a:r>
                        <a:rPr lang="en-GB" sz="950" b="1" dirty="0" smtClean="0"/>
                        <a:t>Preliminary Inspection Stage</a:t>
                      </a:r>
                      <a:endParaRPr lang="en-GB" sz="950" b="1"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98000">
                <a:tc>
                  <a:txBody>
                    <a:bodyPr/>
                    <a:lstStyle/>
                    <a:p>
                      <a:pPr lvl="1"/>
                      <a:r>
                        <a:rPr lang="en-GB" sz="950" dirty="0" smtClean="0"/>
                        <a:t>Review</a:t>
                      </a:r>
                      <a:r>
                        <a:rPr lang="en-GB" sz="950" baseline="0" dirty="0" smtClean="0"/>
                        <a:t> Operational processes</a:t>
                      </a:r>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98000">
                <a:tc>
                  <a:txBody>
                    <a:bodyPr/>
                    <a:lstStyle/>
                    <a:p>
                      <a:pPr lvl="1"/>
                      <a:r>
                        <a:rPr lang="en-GB" sz="950" dirty="0" smtClean="0"/>
                        <a:t>Review methods</a:t>
                      </a:r>
                      <a:r>
                        <a:rPr lang="en-GB" sz="950" baseline="0" dirty="0" smtClean="0"/>
                        <a:t> and systems</a:t>
                      </a:r>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98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950" kern="1200" dirty="0" smtClean="0">
                          <a:solidFill>
                            <a:schemeClr val="tx1"/>
                          </a:solidFill>
                          <a:latin typeface="+mn-lt"/>
                          <a:ea typeface="+mn-ea"/>
                          <a:cs typeface="+mn-cs"/>
                        </a:rPr>
                        <a:t>Design Questionnaire</a:t>
                      </a:r>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98000">
                <a:tc>
                  <a:txBody>
                    <a:bodyPr/>
                    <a:lstStyle/>
                    <a:p>
                      <a:pPr marL="457200" marR="0" lvl="1" indent="0" algn="l" defTabSz="914400" rtl="0" eaLnBrk="1" fontAlgn="auto" latinLnBrk="0" hangingPunct="1">
                        <a:lnSpc>
                          <a:spcPct val="100000"/>
                        </a:lnSpc>
                        <a:spcBef>
                          <a:spcPts val="0"/>
                        </a:spcBef>
                        <a:spcAft>
                          <a:spcPts val="0"/>
                        </a:spcAft>
                        <a:buClrTx/>
                        <a:buSzTx/>
                        <a:buFontTx/>
                        <a:buNone/>
                        <a:tabLst/>
                        <a:defRPr/>
                      </a:pPr>
                      <a:r>
                        <a:rPr lang="en-GB" sz="950" dirty="0" smtClean="0"/>
                        <a:t>Gather</a:t>
                      </a:r>
                      <a:r>
                        <a:rPr lang="en-GB" sz="950" baseline="0" dirty="0" smtClean="0"/>
                        <a:t> customer views</a:t>
                      </a:r>
                      <a:endParaRPr lang="en-GB" sz="950" kern="1200" dirty="0">
                        <a:solidFill>
                          <a:schemeClr val="tx1"/>
                        </a:solidFill>
                        <a:latin typeface="+mn-lt"/>
                        <a:ea typeface="+mn-ea"/>
                        <a:cs typeface="+mn-cs"/>
                      </a:endParaRPr>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98000">
                <a:tc>
                  <a:txBody>
                    <a:bodyPr/>
                    <a:lstStyle/>
                    <a:p>
                      <a:pPr marL="457200" lvl="1" algn="l" defTabSz="914400" rtl="0" eaLnBrk="1" latinLnBrk="0" hangingPunct="1"/>
                      <a:r>
                        <a:rPr lang="en-GB" sz="950" kern="1200" dirty="0" smtClean="0">
                          <a:solidFill>
                            <a:schemeClr val="tx1"/>
                          </a:solidFill>
                          <a:latin typeface="+mn-lt"/>
                          <a:ea typeface="+mn-ea"/>
                          <a:cs typeface="+mn-cs"/>
                        </a:rPr>
                        <a:t>Gather staff views</a:t>
                      </a:r>
                      <a:endParaRPr lang="en-GB" sz="950" kern="1200" dirty="0">
                        <a:solidFill>
                          <a:schemeClr val="tx1"/>
                        </a:solidFill>
                        <a:latin typeface="+mn-lt"/>
                        <a:ea typeface="+mn-ea"/>
                        <a:cs typeface="+mn-cs"/>
                      </a:endParaRPr>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98000">
                <a:tc>
                  <a:txBody>
                    <a:bodyPr/>
                    <a:lstStyle/>
                    <a:p>
                      <a:r>
                        <a:rPr lang="en-GB" sz="950" b="1" dirty="0" smtClean="0"/>
                        <a:t>Review Preliminary</a:t>
                      </a:r>
                      <a:r>
                        <a:rPr lang="en-GB" sz="950" b="1" baseline="0" dirty="0" smtClean="0"/>
                        <a:t> Findings</a:t>
                      </a:r>
                      <a:endParaRPr lang="en-GB" sz="950" b="1"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98000">
                <a:tc>
                  <a:txBody>
                    <a:bodyPr/>
                    <a:lstStyle/>
                    <a:p>
                      <a:r>
                        <a:rPr lang="en-GB" sz="950" b="1" dirty="0" smtClean="0"/>
                        <a:t>Consolidate Business Exploration</a:t>
                      </a:r>
                      <a:endParaRPr lang="en-GB" sz="950" b="1"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98000">
                <a:tc>
                  <a:txBody>
                    <a:bodyPr/>
                    <a:lstStyle/>
                    <a:p>
                      <a:pPr lvl="1"/>
                      <a:r>
                        <a:rPr lang="en-GB" sz="950" dirty="0" smtClean="0"/>
                        <a:t>Detailed reviews or interviews</a:t>
                      </a:r>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98000">
                <a:tc>
                  <a:txBody>
                    <a:bodyPr/>
                    <a:lstStyle/>
                    <a:p>
                      <a:pPr lvl="1"/>
                      <a:r>
                        <a:rPr lang="en-GB" sz="950" dirty="0" smtClean="0"/>
                        <a:t>Best practice/Sector views</a:t>
                      </a:r>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98000">
                <a:tc>
                  <a:txBody>
                    <a:bodyPr/>
                    <a:lstStyle/>
                    <a:p>
                      <a:pPr lvl="0"/>
                      <a:r>
                        <a:rPr lang="en-GB" sz="950" b="1" dirty="0" smtClean="0"/>
                        <a:t>Develop</a:t>
                      </a:r>
                      <a:r>
                        <a:rPr lang="en-GB" sz="950" b="1" baseline="0" dirty="0" smtClean="0"/>
                        <a:t> o</a:t>
                      </a:r>
                      <a:r>
                        <a:rPr lang="en-GB" sz="950" b="1" dirty="0" smtClean="0"/>
                        <a:t>utput</a:t>
                      </a:r>
                      <a:endParaRPr lang="en-GB" sz="950" b="1"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98000">
                <a:tc>
                  <a:txBody>
                    <a:bodyPr/>
                    <a:lstStyle/>
                    <a:p>
                      <a:pPr lvl="1"/>
                      <a:r>
                        <a:rPr lang="en-GB" sz="950" dirty="0" smtClean="0"/>
                        <a:t>Produce BPM</a:t>
                      </a:r>
                      <a:r>
                        <a:rPr lang="en-GB" sz="950" baseline="0" dirty="0" smtClean="0"/>
                        <a:t> maturity level</a:t>
                      </a:r>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98000">
                <a:tc>
                  <a:txBody>
                    <a:bodyPr/>
                    <a:lstStyle/>
                    <a:p>
                      <a:pPr lvl="1"/>
                      <a:r>
                        <a:rPr lang="en-GB" sz="950" dirty="0" smtClean="0"/>
                        <a:t>Produce BPM Review</a:t>
                      </a:r>
                      <a:r>
                        <a:rPr lang="en-GB" sz="950" baseline="0" dirty="0" smtClean="0"/>
                        <a:t> Report</a:t>
                      </a:r>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98000">
                <a:tc>
                  <a:txBody>
                    <a:bodyPr/>
                    <a:lstStyle/>
                    <a:p>
                      <a:pPr lvl="0"/>
                      <a:r>
                        <a:rPr lang="en-GB" sz="950" b="1" dirty="0" smtClean="0"/>
                        <a:t>Present Findings</a:t>
                      </a:r>
                      <a:endParaRPr lang="en-GB" sz="950" b="1"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0"/>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98000">
                <a:tc>
                  <a:txBody>
                    <a:bodyPr/>
                    <a:lstStyle/>
                    <a:p>
                      <a:pPr lvl="1"/>
                      <a:r>
                        <a:rPr lang="en-GB" sz="950" dirty="0" smtClean="0"/>
                        <a:t>Prepare and review findings</a:t>
                      </a:r>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tcPr>
                </a:tc>
              </a:tr>
              <a:tr h="198000">
                <a:tc>
                  <a:txBody>
                    <a:bodyPr/>
                    <a:lstStyle/>
                    <a:p>
                      <a:pPr lvl="1"/>
                      <a:r>
                        <a:rPr lang="en-GB" sz="950" dirty="0" smtClean="0"/>
                        <a:t>Present</a:t>
                      </a:r>
                      <a:r>
                        <a:rPr lang="en-GB" sz="950" baseline="0" dirty="0" smtClean="0"/>
                        <a:t> recommendations &amp; next steps</a:t>
                      </a:r>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solidFill>
                      <a:srgbClr val="E6E8FE"/>
                    </a:solidFill>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tcPr>
                </a:tc>
                <a:tc>
                  <a:txBody>
                    <a:bodyPr/>
                    <a:lstStyle/>
                    <a:p>
                      <a:pPr lvl="1"/>
                      <a:endParaRPr lang="en-GB" sz="950" dirty="0"/>
                    </a:p>
                  </a:txBody>
                  <a:tcPr marL="46800" marR="46800" marT="0" marB="0" anchor="ctr">
                    <a:lnT w="3175" cap="flat" cmpd="sng" algn="ctr">
                      <a:solidFill>
                        <a:schemeClr val="bg1">
                          <a:lumMod val="85000"/>
                        </a:schemeClr>
                      </a:solidFill>
                      <a:prstDash val="solid"/>
                      <a:round/>
                      <a:headEnd type="none" w="med" len="med"/>
                      <a:tailEnd type="none" w="med" len="med"/>
                    </a:lnT>
                    <a:noFill/>
                  </a:tcPr>
                </a:tc>
              </a:tr>
            </a:tbl>
          </a:graphicData>
        </a:graphic>
      </p:graphicFrame>
      <p:sp>
        <p:nvSpPr>
          <p:cNvPr id="17" name="Rounded Rectangle 16"/>
          <p:cNvSpPr/>
          <p:nvPr/>
        </p:nvSpPr>
        <p:spPr bwMode="gray">
          <a:xfrm>
            <a:off x="3439884" y="1763485"/>
            <a:ext cx="503465" cy="189139"/>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sp>
        <p:nvSpPr>
          <p:cNvPr id="18" name="Rounded Rectangle 17"/>
          <p:cNvSpPr/>
          <p:nvPr/>
        </p:nvSpPr>
        <p:spPr bwMode="gray">
          <a:xfrm>
            <a:off x="3944710" y="1964872"/>
            <a:ext cx="262800" cy="1800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sp>
        <p:nvSpPr>
          <p:cNvPr id="19" name="Rounded Rectangle 18"/>
          <p:cNvSpPr/>
          <p:nvPr/>
        </p:nvSpPr>
        <p:spPr bwMode="gray">
          <a:xfrm>
            <a:off x="4201885" y="2166258"/>
            <a:ext cx="262800" cy="1800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sp>
        <p:nvSpPr>
          <p:cNvPr id="20" name="Rounded Rectangle 19"/>
          <p:cNvSpPr/>
          <p:nvPr/>
        </p:nvSpPr>
        <p:spPr bwMode="gray">
          <a:xfrm>
            <a:off x="8417378" y="5531304"/>
            <a:ext cx="262800" cy="1800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sp>
        <p:nvSpPr>
          <p:cNvPr id="24" name="Rounded Rectangle 23"/>
          <p:cNvSpPr/>
          <p:nvPr/>
        </p:nvSpPr>
        <p:spPr bwMode="gray">
          <a:xfrm>
            <a:off x="4739368" y="2743200"/>
            <a:ext cx="1318532" cy="187258"/>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sp>
        <p:nvSpPr>
          <p:cNvPr id="25" name="Rounded Rectangle 24"/>
          <p:cNvSpPr/>
          <p:nvPr/>
        </p:nvSpPr>
        <p:spPr bwMode="gray">
          <a:xfrm>
            <a:off x="5518513" y="3153684"/>
            <a:ext cx="525600" cy="1800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sp>
        <p:nvSpPr>
          <p:cNvPr id="26" name="Rounded Rectangle 25"/>
          <p:cNvSpPr/>
          <p:nvPr/>
        </p:nvSpPr>
        <p:spPr bwMode="gray">
          <a:xfrm>
            <a:off x="6077002" y="3375936"/>
            <a:ext cx="525600" cy="1800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sp>
        <p:nvSpPr>
          <p:cNvPr id="27" name="Rounded Rectangle 26"/>
          <p:cNvSpPr/>
          <p:nvPr/>
        </p:nvSpPr>
        <p:spPr bwMode="gray">
          <a:xfrm>
            <a:off x="6081030" y="3552830"/>
            <a:ext cx="525600" cy="1800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sp>
        <p:nvSpPr>
          <p:cNvPr id="28" name="Rounded Rectangle 27"/>
          <p:cNvSpPr/>
          <p:nvPr/>
        </p:nvSpPr>
        <p:spPr bwMode="gray">
          <a:xfrm>
            <a:off x="6871608" y="4155628"/>
            <a:ext cx="788400" cy="1800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sp>
        <p:nvSpPr>
          <p:cNvPr id="33" name="Rounded Rectangle 32"/>
          <p:cNvSpPr/>
          <p:nvPr/>
        </p:nvSpPr>
        <p:spPr bwMode="gray">
          <a:xfrm>
            <a:off x="7373711" y="4740729"/>
            <a:ext cx="1051200" cy="1800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sp>
        <p:nvSpPr>
          <p:cNvPr id="34" name="Rounded Rectangle 33"/>
          <p:cNvSpPr/>
          <p:nvPr/>
        </p:nvSpPr>
        <p:spPr bwMode="gray">
          <a:xfrm>
            <a:off x="7383236" y="4947659"/>
            <a:ext cx="1051200" cy="1800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sp>
        <p:nvSpPr>
          <p:cNvPr id="35" name="Rounded Rectangle 34"/>
          <p:cNvSpPr/>
          <p:nvPr/>
        </p:nvSpPr>
        <p:spPr bwMode="gray">
          <a:xfrm>
            <a:off x="4468585" y="2364378"/>
            <a:ext cx="262800" cy="1800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sp>
        <p:nvSpPr>
          <p:cNvPr id="38" name="Rounded Rectangle 37"/>
          <p:cNvSpPr/>
          <p:nvPr/>
        </p:nvSpPr>
        <p:spPr bwMode="gray">
          <a:xfrm>
            <a:off x="6602185" y="3755028"/>
            <a:ext cx="262800" cy="1800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sp>
        <p:nvSpPr>
          <p:cNvPr id="39" name="Rounded Rectangle 38"/>
          <p:cNvSpPr/>
          <p:nvPr/>
        </p:nvSpPr>
        <p:spPr bwMode="gray">
          <a:xfrm>
            <a:off x="6871605" y="4352930"/>
            <a:ext cx="525600" cy="1800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sp>
        <p:nvSpPr>
          <p:cNvPr id="40" name="Rounded Rectangle 39"/>
          <p:cNvSpPr/>
          <p:nvPr/>
        </p:nvSpPr>
        <p:spPr bwMode="gray">
          <a:xfrm>
            <a:off x="8166001" y="5340804"/>
            <a:ext cx="262800" cy="180000"/>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sp>
        <p:nvSpPr>
          <p:cNvPr id="42" name="Rounded Rectangle 41"/>
          <p:cNvSpPr/>
          <p:nvPr/>
        </p:nvSpPr>
        <p:spPr bwMode="gray">
          <a:xfrm>
            <a:off x="4739368" y="2943225"/>
            <a:ext cx="1318532" cy="187258"/>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lIns="63500" tIns="0" rIns="64800" bIns="0" rtlCol="0" anchor="ctr"/>
          <a:lstStyle/>
          <a:p>
            <a:pPr algn="ctr">
              <a:spcBef>
                <a:spcPct val="0"/>
              </a:spcBef>
              <a:buClrTx/>
              <a:buSzPct val="90000"/>
            </a:pPr>
            <a:endParaRPr lang="en-GB" sz="1600" b="1" dirty="0">
              <a:solidFill>
                <a:schemeClr val="bg1"/>
              </a:solidFill>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lconies-1031241_1280.jpg"/>
          <p:cNvPicPr>
            <a:picLocks noChangeAspect="1"/>
          </p:cNvPicPr>
          <p:nvPr/>
        </p:nvPicPr>
        <p:blipFill>
          <a:blip r:embed="rId2" cstate="print"/>
          <a:stretch>
            <a:fillRect/>
          </a:stretch>
        </p:blipFill>
        <p:spPr>
          <a:xfrm>
            <a:off x="-573511" y="0"/>
            <a:ext cx="10291020" cy="6858000"/>
          </a:xfrm>
          <a:prstGeom prst="rect">
            <a:avLst/>
          </a:prstGeom>
        </p:spPr>
      </p:pic>
      <p:sp>
        <p:nvSpPr>
          <p:cNvPr id="3" name="Content Placeholder 2"/>
          <p:cNvSpPr>
            <a:spLocks noGrp="1"/>
          </p:cNvSpPr>
          <p:nvPr>
            <p:ph idx="1"/>
          </p:nvPr>
        </p:nvSpPr>
        <p:spPr>
          <a:xfrm>
            <a:off x="431800" y="279401"/>
            <a:ext cx="8229600" cy="2527300"/>
          </a:xfrm>
        </p:spPr>
        <p:txBody>
          <a:bodyPr/>
          <a:lstStyle/>
          <a:p>
            <a:pPr algn="ctr">
              <a:buNone/>
            </a:pPr>
            <a:r>
              <a:rPr lang="en-GB" dirty="0"/>
              <a:t>Many processes are often organically created to meet immediate </a:t>
            </a:r>
            <a:r>
              <a:rPr lang="en-GB" dirty="0" smtClean="0"/>
              <a:t>needs.</a:t>
            </a:r>
          </a:p>
          <a:p>
            <a:pPr algn="ctr">
              <a:buNone/>
            </a:pPr>
            <a:r>
              <a:rPr lang="en-GB" dirty="0" smtClean="0"/>
              <a:t>Organisations have found it difficult to maintain and control their own processes.</a:t>
            </a:r>
          </a:p>
          <a:p>
            <a:pPr algn="ctr">
              <a:buNone/>
            </a:pPr>
            <a:endParaRPr lang="en-GB" dirty="0" smtClean="0"/>
          </a:p>
          <a:p>
            <a:pPr algn="ctr">
              <a:buNone/>
            </a:pPr>
            <a:endParaRPr lang="en-GB" dirty="0"/>
          </a:p>
        </p:txBody>
      </p:sp>
      <p:sp>
        <p:nvSpPr>
          <p:cNvPr id="4" name="Footer Placeholder 3"/>
          <p:cNvSpPr>
            <a:spLocks noGrp="1"/>
          </p:cNvSpPr>
          <p:nvPr>
            <p:ph type="ftr" sz="quarter" idx="11"/>
          </p:nvPr>
        </p:nvSpPr>
        <p:spPr/>
        <p:txBody>
          <a:bodyPr/>
          <a:lstStyle/>
          <a:p>
            <a:pPr algn="l"/>
            <a:r>
              <a:rPr lang="en-GB" smtClean="0"/>
              <a:t> </a:t>
            </a:r>
            <a:endParaRPr lang="en-GB" dirty="0"/>
          </a:p>
        </p:txBody>
      </p:sp>
      <p:sp>
        <p:nvSpPr>
          <p:cNvPr id="5" name="Slide Number Placeholder 4"/>
          <p:cNvSpPr>
            <a:spLocks noGrp="1"/>
          </p:cNvSpPr>
          <p:nvPr>
            <p:ph type="sldNum" sz="quarter" idx="12"/>
          </p:nvPr>
        </p:nvSpPr>
        <p:spPr/>
        <p:txBody>
          <a:bodyPr/>
          <a:lstStyle/>
          <a:p>
            <a:r>
              <a:rPr lang="en-GB" smtClean="0"/>
              <a:t>No. </a:t>
            </a:r>
            <a:fld id="{525A3C56-E491-49B2-93F3-63532DF516BC}" type="slidenum">
              <a:rPr lang="en-GB" smtClean="0"/>
              <a:pPr/>
              <a:t>2</a:t>
            </a:fld>
            <a:endParaRPr lang="en-GB" dirty="0"/>
          </a:p>
        </p:txBody>
      </p:sp>
    </p:spTree>
    <p:extLst>
      <p:ext uri="{BB962C8B-B14F-4D97-AF65-F5344CB8AC3E}">
        <p14:creationId xmlns:p14="http://schemas.microsoft.com/office/powerpoint/2010/main" val="307729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BPMM Review Summary Sheet</a:t>
            </a:r>
            <a:endParaRPr lang="en-GB" dirty="0"/>
          </a:p>
        </p:txBody>
      </p:sp>
      <p:sp>
        <p:nvSpPr>
          <p:cNvPr id="3" name="Footer Placeholder 2"/>
          <p:cNvSpPr>
            <a:spLocks noGrp="1"/>
          </p:cNvSpPr>
          <p:nvPr>
            <p:ph type="ftr" sz="quarter" idx="11"/>
          </p:nvPr>
        </p:nvSpPr>
        <p:spPr/>
        <p:txBody>
          <a:bodyPr/>
          <a:lstStyle/>
          <a:p>
            <a:pPr algn="l"/>
            <a:r>
              <a:rPr lang="en-GB" smtClean="0"/>
              <a:t> </a:t>
            </a:r>
            <a:endParaRPr lang="en-GB" dirty="0"/>
          </a:p>
        </p:txBody>
      </p:sp>
      <p:sp>
        <p:nvSpPr>
          <p:cNvPr id="4" name="Rectangle 3"/>
          <p:cNvSpPr>
            <a:spLocks noChangeArrowheads="1"/>
          </p:cNvSpPr>
          <p:nvPr/>
        </p:nvSpPr>
        <p:spPr bwMode="gray">
          <a:xfrm>
            <a:off x="395288" y="1552575"/>
            <a:ext cx="8353425" cy="4805363"/>
          </a:xfrm>
          <a:prstGeom prst="rect">
            <a:avLst/>
          </a:prstGeom>
          <a:solidFill>
            <a:schemeClr val="bg1"/>
          </a:solidFill>
          <a:ln w="9525" algn="ctr">
            <a:solidFill>
              <a:schemeClr val="accent1"/>
            </a:solidFill>
            <a:miter lim="800000"/>
            <a:headEnd/>
            <a:tailEnd/>
          </a:ln>
        </p:spPr>
        <p:txBody>
          <a:bodyPr tIns="82800" rIns="72000"/>
          <a:lstStyle/>
          <a:p>
            <a:r>
              <a:rPr lang="en-GB" sz="1400" b="1" dirty="0"/>
              <a:t>A short fixed period and targeted review exercise.</a:t>
            </a:r>
          </a:p>
          <a:p>
            <a:r>
              <a:rPr lang="en-GB" sz="1400" b="1" dirty="0"/>
              <a:t>The BPM Review is a collaborative review process engaging with your management to understand your concerns and aims for the review.</a:t>
            </a:r>
          </a:p>
          <a:p>
            <a:r>
              <a:rPr lang="en-GB" sz="1400" b="1" dirty="0"/>
              <a:t>The review covers all aspects relating to BPM:</a:t>
            </a:r>
          </a:p>
          <a:p>
            <a:pPr lvl="1">
              <a:buFont typeface="Wingdings" pitchFamily="2" charset="2"/>
              <a:buChar char="ü"/>
            </a:pPr>
            <a:r>
              <a:rPr lang="en-GB" sz="1400" b="1" dirty="0" smtClean="0"/>
              <a:t>Vision &amp; Steering</a:t>
            </a:r>
            <a:endParaRPr lang="en-GB" sz="1400" b="1" dirty="0"/>
          </a:p>
          <a:p>
            <a:pPr lvl="1">
              <a:buFont typeface="Wingdings" pitchFamily="2" charset="2"/>
              <a:buChar char="ü"/>
            </a:pPr>
            <a:r>
              <a:rPr lang="en-GB" sz="1400" b="1" dirty="0"/>
              <a:t>People</a:t>
            </a:r>
          </a:p>
          <a:p>
            <a:pPr lvl="1">
              <a:buFont typeface="Wingdings" pitchFamily="2" charset="2"/>
              <a:buChar char="ü"/>
            </a:pPr>
            <a:r>
              <a:rPr lang="en-GB" sz="1400" b="1" dirty="0" smtClean="0"/>
              <a:t>Management Approach</a:t>
            </a:r>
            <a:endParaRPr lang="en-GB" sz="1400" b="1" dirty="0"/>
          </a:p>
          <a:p>
            <a:pPr lvl="1">
              <a:buFont typeface="Wingdings" pitchFamily="2" charset="2"/>
              <a:buChar char="ü"/>
            </a:pPr>
            <a:r>
              <a:rPr lang="en-GB" sz="1400" b="1" dirty="0" smtClean="0"/>
              <a:t>Process Control</a:t>
            </a:r>
            <a:endParaRPr lang="en-GB" sz="1400" b="1" dirty="0"/>
          </a:p>
          <a:p>
            <a:pPr lvl="1">
              <a:buFont typeface="Wingdings" pitchFamily="2" charset="2"/>
              <a:buChar char="ü"/>
            </a:pPr>
            <a:r>
              <a:rPr lang="en-GB" sz="1400" b="1" dirty="0" smtClean="0"/>
              <a:t>Process Methods</a:t>
            </a:r>
            <a:endParaRPr lang="en-GB" sz="1400" b="1" dirty="0"/>
          </a:p>
          <a:p>
            <a:pPr lvl="1">
              <a:buFont typeface="Wingdings" pitchFamily="2" charset="2"/>
              <a:buChar char="ü"/>
            </a:pPr>
            <a:r>
              <a:rPr lang="en-GB" sz="1400" b="1" dirty="0"/>
              <a:t>Technology</a:t>
            </a:r>
          </a:p>
          <a:p>
            <a:r>
              <a:rPr lang="en-GB" sz="1400" b="1" dirty="0"/>
              <a:t>Capable of tailoring the BPM maturity review to consider;</a:t>
            </a:r>
          </a:p>
          <a:p>
            <a:pPr lvl="1">
              <a:buFont typeface="Wingdings" pitchFamily="2" charset="2"/>
              <a:buChar char="ü"/>
            </a:pPr>
            <a:r>
              <a:rPr lang="en-GB" sz="1400" b="1" dirty="0"/>
              <a:t>Customer views</a:t>
            </a:r>
          </a:p>
          <a:p>
            <a:pPr lvl="1">
              <a:buFont typeface="Wingdings" pitchFamily="2" charset="2"/>
              <a:buChar char="ü"/>
            </a:pPr>
            <a:r>
              <a:rPr lang="en-GB" sz="1400" b="1" dirty="0"/>
              <a:t>Entire enterprise wide review or specific divisions</a:t>
            </a:r>
          </a:p>
          <a:p>
            <a:pPr lvl="1">
              <a:buFont typeface="Wingdings" pitchFamily="2" charset="2"/>
              <a:buChar char="ü"/>
            </a:pPr>
            <a:r>
              <a:rPr lang="en-GB" sz="1400" b="1" dirty="0"/>
              <a:t>Industry sector practice</a:t>
            </a:r>
          </a:p>
          <a:p>
            <a:pPr lvl="1">
              <a:buFont typeface="Wingdings" pitchFamily="2" charset="2"/>
              <a:buChar char="ü"/>
            </a:pPr>
            <a:r>
              <a:rPr lang="en-GB" sz="1400" b="1" dirty="0"/>
              <a:t>Specific process regulation or best practice guidance</a:t>
            </a:r>
          </a:p>
          <a:p>
            <a:r>
              <a:rPr lang="en-GB" sz="1400" b="1" dirty="0"/>
              <a:t>Provides clearly defined and understood level of maturity in form of </a:t>
            </a:r>
            <a:r>
              <a:rPr lang="en-GB" sz="1400" b="1" dirty="0" smtClean="0"/>
              <a:t>a Business </a:t>
            </a:r>
            <a:r>
              <a:rPr lang="en-GB" sz="1400" b="1" dirty="0"/>
              <a:t>Process Maturity Model.</a:t>
            </a:r>
          </a:p>
          <a:p>
            <a:r>
              <a:rPr lang="en-GB" sz="1400" b="1" dirty="0"/>
              <a:t>A clear and frank assessment of your current level of Business process maturity.</a:t>
            </a:r>
          </a:p>
          <a:p>
            <a:r>
              <a:rPr lang="en-GB" sz="1400" b="1" dirty="0"/>
              <a:t>A statement of current business process management capability.</a:t>
            </a:r>
          </a:p>
          <a:p>
            <a:r>
              <a:rPr lang="en-GB" sz="1400" b="1" dirty="0"/>
              <a:t>Key points for improving BPM maturity for consideration in future strategy planning for process improvement</a:t>
            </a:r>
            <a:r>
              <a:rPr lang="en-GB" sz="1400" b="1" dirty="0" smtClean="0"/>
              <a:t>.</a:t>
            </a:r>
          </a:p>
          <a:p>
            <a:r>
              <a:rPr lang="en-GB" sz="1400" b="1" dirty="0" smtClean="0"/>
              <a:t>Agility rating provides a probability of achieving the target level.</a:t>
            </a:r>
            <a:endParaRPr lang="en-GB" sz="1400" b="1" dirty="0"/>
          </a:p>
          <a:p>
            <a:pPr>
              <a:spcBef>
                <a:spcPct val="10000"/>
              </a:spcBef>
              <a:spcAft>
                <a:spcPct val="10000"/>
              </a:spcAft>
              <a:buClr>
                <a:schemeClr val="accent2"/>
              </a:buClr>
            </a:pPr>
            <a:endParaRPr lang="en-US" sz="1200" b="1" dirty="0"/>
          </a:p>
        </p:txBody>
      </p:sp>
      <p:sp>
        <p:nvSpPr>
          <p:cNvPr id="5" name="Rectangle 4"/>
          <p:cNvSpPr>
            <a:spLocks noChangeArrowheads="1"/>
          </p:cNvSpPr>
          <p:nvPr/>
        </p:nvSpPr>
        <p:spPr bwMode="gray">
          <a:xfrm>
            <a:off x="7070725" y="2320925"/>
            <a:ext cx="1619250" cy="1439863"/>
          </a:xfrm>
          <a:prstGeom prst="rect">
            <a:avLst/>
          </a:prstGeom>
          <a:solidFill>
            <a:schemeClr val="bg1"/>
          </a:solidFill>
          <a:ln w="38100" algn="ctr">
            <a:solidFill>
              <a:schemeClr val="bg1"/>
            </a:solidFill>
            <a:miter lim="800000"/>
            <a:headEnd/>
            <a:tailEnd/>
          </a:ln>
        </p:spPr>
        <p:txBody>
          <a:bodyPr wrap="none" anchor="ctr"/>
          <a:lstStyle/>
          <a:p>
            <a:pPr algn="ctr">
              <a:spcBef>
                <a:spcPct val="40000"/>
              </a:spcBef>
              <a:buClr>
                <a:schemeClr val="bg2"/>
              </a:buClr>
            </a:pPr>
            <a:endParaRPr lang="en-GB"/>
          </a:p>
        </p:txBody>
      </p:sp>
      <p:sp>
        <p:nvSpPr>
          <p:cNvPr id="7" name="Rectangle 2"/>
          <p:cNvSpPr>
            <a:spLocks noChangeArrowheads="1"/>
          </p:cNvSpPr>
          <p:nvPr/>
        </p:nvSpPr>
        <p:spPr bwMode="gray">
          <a:xfrm>
            <a:off x="396875" y="1187450"/>
            <a:ext cx="8353425" cy="360363"/>
          </a:xfrm>
          <a:prstGeom prst="rect">
            <a:avLst/>
          </a:prstGeom>
          <a:solidFill>
            <a:srgbClr val="F2F2F2"/>
          </a:solidFill>
          <a:ln w="9525" algn="ctr">
            <a:solidFill>
              <a:schemeClr val="accent1"/>
            </a:solidFill>
            <a:miter lim="800000"/>
            <a:headEnd/>
            <a:tailEnd/>
          </a:ln>
        </p:spPr>
        <p:txBody>
          <a:bodyPr wrap="none" anchor="b"/>
          <a:lstStyle/>
          <a:p>
            <a:pPr>
              <a:buClr>
                <a:schemeClr val="accent2"/>
              </a:buClr>
            </a:pPr>
            <a:r>
              <a:rPr lang="en-US" sz="1400" dirty="0" smtClean="0"/>
              <a:t>Summary </a:t>
            </a:r>
            <a:r>
              <a:rPr lang="en-US" sz="1400" dirty="0"/>
              <a:t>Sheet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844824"/>
            <a:ext cx="7772400" cy="2520280"/>
          </a:xfrm>
        </p:spPr>
        <p:txBody>
          <a:bodyPr>
            <a:normAutofit fontScale="90000"/>
          </a:bodyPr>
          <a:lstStyle/>
          <a:p>
            <a:r>
              <a:rPr lang="en-GB" sz="3200" i="1" dirty="0" smtClean="0"/>
              <a:t>“Helping Businesses and People to Change.”</a:t>
            </a:r>
            <a:br>
              <a:rPr lang="en-GB" sz="3200" i="1" dirty="0" smtClean="0"/>
            </a:br>
            <a:r>
              <a:rPr lang="en-GB" sz="3200" i="1" dirty="0" smtClean="0"/>
              <a:t/>
            </a:r>
            <a:br>
              <a:rPr lang="en-GB" sz="3200" i="1" dirty="0" smtClean="0"/>
            </a:br>
            <a:r>
              <a:rPr lang="en-GB" sz="3200" dirty="0" smtClean="0"/>
              <a:t>Contact: Rob Topley</a:t>
            </a:r>
            <a:r>
              <a:rPr lang="en-GB" sz="3200" i="1" dirty="0" smtClean="0"/>
              <a:t/>
            </a:r>
            <a:br>
              <a:rPr lang="en-GB" sz="3200" i="1" dirty="0" smtClean="0"/>
            </a:br>
            <a:r>
              <a:rPr lang="en-GB" sz="2800" dirty="0" smtClean="0"/>
              <a:t> </a:t>
            </a:r>
            <a:r>
              <a:rPr lang="en-GB" sz="2800" dirty="0" smtClean="0">
                <a:hlinkClick r:id="rId2"/>
              </a:rPr>
              <a:t>https://uk.linkedin.com/in/rtopley</a:t>
            </a:r>
            <a:r>
              <a:rPr lang="en-GB" sz="2800" dirty="0" smtClean="0"/>
              <a:t/>
            </a:r>
            <a:br>
              <a:rPr lang="en-GB" sz="2800" dirty="0" smtClean="0"/>
            </a:br>
            <a:r>
              <a:rPr lang="en-GB" sz="2800" dirty="0" smtClean="0"/>
              <a:t> +44 7469 760897</a:t>
            </a:r>
            <a:br>
              <a:rPr lang="en-GB" sz="2800" dirty="0" smtClean="0"/>
            </a:br>
            <a:r>
              <a:rPr lang="en-GB" sz="3200" i="1" dirty="0" smtClean="0"/>
              <a:t/>
            </a:r>
            <a:br>
              <a:rPr lang="en-GB" sz="3200" i="1" dirty="0" smtClean="0"/>
            </a:br>
            <a:r>
              <a:rPr lang="en-GB" sz="3200" i="1" dirty="0" smtClean="0"/>
              <a:t> </a:t>
            </a:r>
            <a:br>
              <a:rPr lang="en-GB" sz="3200" i="1" dirty="0" smtClean="0"/>
            </a:br>
            <a:endParaRPr lang="en-GB" sz="3200" i="1" dirty="0"/>
          </a:p>
        </p:txBody>
      </p:sp>
      <p:grpSp>
        <p:nvGrpSpPr>
          <p:cNvPr id="3" name="Group 3"/>
          <p:cNvGrpSpPr/>
          <p:nvPr/>
        </p:nvGrpSpPr>
        <p:grpSpPr>
          <a:xfrm>
            <a:off x="35496" y="2088282"/>
            <a:ext cx="1512168" cy="1512168"/>
            <a:chOff x="179512" y="1844824"/>
            <a:chExt cx="1944216" cy="1944216"/>
          </a:xfrm>
        </p:grpSpPr>
        <p:sp>
          <p:nvSpPr>
            <p:cNvPr id="5" name="Donut 4"/>
            <p:cNvSpPr/>
            <p:nvPr/>
          </p:nvSpPr>
          <p:spPr>
            <a:xfrm>
              <a:off x="179512" y="1844824"/>
              <a:ext cx="1944216" cy="1944216"/>
            </a:xfrm>
            <a:prstGeom prst="donut">
              <a:avLst>
                <a:gd name="adj" fmla="val 8226"/>
              </a:avLst>
            </a:prstGeom>
            <a:solidFill>
              <a:srgbClr val="33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6" name="Picture 2" descr="http://studentweb.cortland.edu/Evelyn.Tamela/Mini-project-3/rounded-blue-arrow-trans-right.png"/>
            <p:cNvPicPr>
              <a:picLocks noChangeAspect="1" noChangeArrowheads="1"/>
            </p:cNvPicPr>
            <p:nvPr/>
          </p:nvPicPr>
          <p:blipFill>
            <a:blip r:embed="rId3" cstate="print"/>
            <a:srcRect/>
            <a:stretch>
              <a:fillRect/>
            </a:stretch>
          </p:blipFill>
          <p:spPr bwMode="auto">
            <a:xfrm>
              <a:off x="395536" y="2077193"/>
              <a:ext cx="1431255" cy="1495823"/>
            </a:xfrm>
            <a:prstGeom prst="rect">
              <a:avLst/>
            </a:prstGeom>
            <a:noFill/>
          </p:spPr>
        </p:pic>
      </p:grpSp>
    </p:spTree>
    <p:extLst>
      <p:ext uri="{BB962C8B-B14F-4D97-AF65-F5344CB8AC3E}">
        <p14:creationId xmlns:p14="http://schemas.microsoft.com/office/powerpoint/2010/main" val="37877708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gazines-desk-work-workspace.jpg"/>
          <p:cNvPicPr>
            <a:picLocks noChangeAspect="1"/>
          </p:cNvPicPr>
          <p:nvPr/>
        </p:nvPicPr>
        <p:blipFill>
          <a:blip r:embed="rId2" cstate="print"/>
          <a:stretch>
            <a:fillRect/>
          </a:stretch>
        </p:blipFill>
        <p:spPr>
          <a:xfrm>
            <a:off x="-1904999" y="-507999"/>
            <a:ext cx="11048999" cy="7366000"/>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a:xfrm>
            <a:off x="3937000" y="2852737"/>
            <a:ext cx="5054600" cy="3814763"/>
          </a:xfrm>
        </p:spPr>
        <p:txBody>
          <a:bodyPr>
            <a:normAutofit fontScale="85000" lnSpcReduction="20000"/>
          </a:bodyPr>
          <a:lstStyle/>
          <a:p>
            <a:pPr indent="0">
              <a:buNone/>
            </a:pPr>
            <a:r>
              <a:rPr lang="en-GB" dirty="0"/>
              <a:t>Regulatory, auditing and legal concerns are now moving from data to business processes. </a:t>
            </a:r>
            <a:endParaRPr lang="en-GB" dirty="0" smtClean="0"/>
          </a:p>
          <a:p>
            <a:pPr indent="0">
              <a:buNone/>
            </a:pPr>
            <a:r>
              <a:rPr lang="en-GB" dirty="0" smtClean="0"/>
              <a:t>Many standards now exist which are process based and set an expectation for business operation. </a:t>
            </a:r>
          </a:p>
          <a:p>
            <a:pPr indent="0">
              <a:buNone/>
            </a:pPr>
            <a:r>
              <a:rPr lang="en-GB" dirty="0" smtClean="0"/>
              <a:t>Regulation such as BASEL II, or Sarbanes Oxley now focuses on procedural concerns not data.</a:t>
            </a:r>
            <a:endParaRPr lang="en-GB" dirty="0"/>
          </a:p>
          <a:p>
            <a:endParaRPr lang="en-GB" dirty="0"/>
          </a:p>
        </p:txBody>
      </p:sp>
      <p:sp>
        <p:nvSpPr>
          <p:cNvPr id="4" name="Footer Placeholder 3"/>
          <p:cNvSpPr>
            <a:spLocks noGrp="1"/>
          </p:cNvSpPr>
          <p:nvPr>
            <p:ph type="ftr" sz="quarter" idx="11"/>
          </p:nvPr>
        </p:nvSpPr>
        <p:spPr/>
        <p:txBody>
          <a:bodyPr/>
          <a:lstStyle/>
          <a:p>
            <a:pPr algn="l"/>
            <a:r>
              <a:rPr lang="en-GB" smtClean="0"/>
              <a:t> </a:t>
            </a:r>
            <a:endParaRPr lang="en-GB" dirty="0"/>
          </a:p>
        </p:txBody>
      </p:sp>
      <p:sp>
        <p:nvSpPr>
          <p:cNvPr id="5" name="Slide Number Placeholder 4"/>
          <p:cNvSpPr>
            <a:spLocks noGrp="1"/>
          </p:cNvSpPr>
          <p:nvPr>
            <p:ph type="sldNum" sz="quarter" idx="12"/>
          </p:nvPr>
        </p:nvSpPr>
        <p:spPr/>
        <p:txBody>
          <a:bodyPr/>
          <a:lstStyle/>
          <a:p>
            <a:r>
              <a:rPr lang="en-GB" smtClean="0"/>
              <a:t>No. </a:t>
            </a:r>
            <a:fld id="{525A3C56-E491-49B2-93F3-63532DF516BC}" type="slidenum">
              <a:rPr lang="en-GB" smtClean="0"/>
              <a:pPr/>
              <a:t>3</a:t>
            </a:fld>
            <a:endParaRPr lang="en-GB" dirty="0"/>
          </a:p>
        </p:txBody>
      </p:sp>
    </p:spTree>
    <p:extLst>
      <p:ext uri="{BB962C8B-B14F-4D97-AF65-F5344CB8AC3E}">
        <p14:creationId xmlns:p14="http://schemas.microsoft.com/office/powerpoint/2010/main" val="230502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ppt_x</p:attrName>
                                        </p:attrNameLst>
                                      </p:cBhvr>
                                      <p:tavLst>
                                        <p:tav tm="0">
                                          <p:val>
                                            <p:strVal val="#ppt_x-.2"/>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22"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23"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n black n white.jpg"/>
          <p:cNvPicPr>
            <a:picLocks noChangeAspect="1"/>
          </p:cNvPicPr>
          <p:nvPr/>
        </p:nvPicPr>
        <p:blipFill>
          <a:blip r:embed="rId2" cstate="print"/>
          <a:stretch>
            <a:fillRect/>
          </a:stretch>
        </p:blipFill>
        <p:spPr>
          <a:xfrm>
            <a:off x="-344647" y="0"/>
            <a:ext cx="9934894" cy="6857999"/>
          </a:xfrm>
          <a:prstGeom prst="rect">
            <a:avLst/>
          </a:prstGeom>
        </p:spPr>
      </p:pic>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025900" y="1600200"/>
            <a:ext cx="4660900" cy="4525963"/>
          </a:xfrm>
        </p:spPr>
        <p:txBody>
          <a:bodyPr>
            <a:normAutofit/>
          </a:bodyPr>
          <a:lstStyle/>
          <a:p>
            <a:pPr indent="0">
              <a:buNone/>
            </a:pPr>
            <a:r>
              <a:rPr lang="en-GB" sz="4400" dirty="0" smtClean="0">
                <a:solidFill>
                  <a:schemeClr val="bg1"/>
                </a:solidFill>
              </a:rPr>
              <a:t>Do you have a thorough understanding of the work you’re managing? </a:t>
            </a:r>
          </a:p>
        </p:txBody>
      </p:sp>
      <p:sp>
        <p:nvSpPr>
          <p:cNvPr id="4" name="Footer Placeholder 3"/>
          <p:cNvSpPr>
            <a:spLocks noGrp="1"/>
          </p:cNvSpPr>
          <p:nvPr>
            <p:ph type="ftr" sz="quarter" idx="11"/>
          </p:nvPr>
        </p:nvSpPr>
        <p:spPr/>
        <p:txBody>
          <a:bodyPr/>
          <a:lstStyle/>
          <a:p>
            <a:pPr algn="l"/>
            <a:r>
              <a:rPr lang="en-GB" smtClean="0"/>
              <a:t> </a:t>
            </a:r>
            <a:endParaRPr lang="en-GB" dirty="0"/>
          </a:p>
        </p:txBody>
      </p:sp>
      <p:sp>
        <p:nvSpPr>
          <p:cNvPr id="5" name="Slide Number Placeholder 4"/>
          <p:cNvSpPr>
            <a:spLocks noGrp="1"/>
          </p:cNvSpPr>
          <p:nvPr>
            <p:ph type="sldNum" sz="quarter" idx="12"/>
          </p:nvPr>
        </p:nvSpPr>
        <p:spPr/>
        <p:txBody>
          <a:bodyPr/>
          <a:lstStyle/>
          <a:p>
            <a:r>
              <a:rPr lang="en-GB" smtClean="0"/>
              <a:t>No. </a:t>
            </a:r>
            <a:fld id="{525A3C56-E491-49B2-93F3-63532DF516BC}" type="slidenum">
              <a:rPr lang="en-GB" smtClean="0"/>
              <a:pPr/>
              <a:t>4</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process work.jpg"/>
          <p:cNvPicPr>
            <a:picLocks noChangeAspect="1"/>
          </p:cNvPicPr>
          <p:nvPr/>
        </p:nvPicPr>
        <p:blipFill>
          <a:blip r:embed="rId2" cstate="print"/>
          <a:stretch>
            <a:fillRect/>
          </a:stretch>
        </p:blipFill>
        <p:spPr>
          <a:xfrm>
            <a:off x="-2159000" y="-313267"/>
            <a:ext cx="11303000" cy="7535334"/>
          </a:xfrm>
          <a:prstGeom prst="rect">
            <a:avLst/>
          </a:prstGeom>
        </p:spPr>
      </p:pic>
      <p:sp>
        <p:nvSpPr>
          <p:cNvPr id="2" name="Title 1"/>
          <p:cNvSpPr>
            <a:spLocks noGrp="1"/>
          </p:cNvSpPr>
          <p:nvPr>
            <p:ph type="title"/>
          </p:nvPr>
        </p:nvSpPr>
        <p:spPr/>
        <p:txBody>
          <a:bodyPr>
            <a:normAutofit fontScale="90000"/>
          </a:bodyPr>
          <a:lstStyle/>
          <a:p>
            <a:r>
              <a:rPr lang="en-GB" dirty="0" smtClean="0"/>
              <a:t>Do you understand how your business works?</a:t>
            </a:r>
            <a:br>
              <a:rPr lang="en-GB" dirty="0" smtClean="0"/>
            </a:br>
            <a:endParaRPr lang="en-GB" dirty="0"/>
          </a:p>
        </p:txBody>
      </p:sp>
      <p:sp>
        <p:nvSpPr>
          <p:cNvPr id="3" name="Content Placeholder 2"/>
          <p:cNvSpPr>
            <a:spLocks noGrp="1"/>
          </p:cNvSpPr>
          <p:nvPr>
            <p:ph idx="1"/>
          </p:nvPr>
        </p:nvSpPr>
        <p:spPr>
          <a:xfrm>
            <a:off x="3543300" y="1841500"/>
            <a:ext cx="5143500" cy="4487863"/>
          </a:xfrm>
        </p:spPr>
        <p:txBody>
          <a:bodyPr>
            <a:normAutofit fontScale="92500"/>
          </a:bodyPr>
          <a:lstStyle/>
          <a:p>
            <a:r>
              <a:rPr lang="en-GB" dirty="0" smtClean="0"/>
              <a:t>Managers are often unaware of how their work relates to other parts of the business. </a:t>
            </a:r>
          </a:p>
          <a:p>
            <a:r>
              <a:rPr lang="en-GB" dirty="0" smtClean="0"/>
              <a:t>A process map helps all employees to work together and break down department barriers, bringing teams together in a productive way. </a:t>
            </a:r>
          </a:p>
          <a:p>
            <a:endParaRPr lang="en-GB" dirty="0"/>
          </a:p>
        </p:txBody>
      </p:sp>
      <p:sp>
        <p:nvSpPr>
          <p:cNvPr id="4" name="Footer Placeholder 3"/>
          <p:cNvSpPr>
            <a:spLocks noGrp="1"/>
          </p:cNvSpPr>
          <p:nvPr>
            <p:ph type="ftr" sz="quarter" idx="11"/>
          </p:nvPr>
        </p:nvSpPr>
        <p:spPr/>
        <p:txBody>
          <a:bodyPr/>
          <a:lstStyle/>
          <a:p>
            <a:pPr algn="l"/>
            <a:r>
              <a:rPr lang="en-GB" smtClean="0"/>
              <a:t> </a:t>
            </a:r>
            <a:endParaRPr lang="en-GB" dirty="0"/>
          </a:p>
        </p:txBody>
      </p:sp>
      <p:sp>
        <p:nvSpPr>
          <p:cNvPr id="5" name="Slide Number Placeholder 4"/>
          <p:cNvSpPr>
            <a:spLocks noGrp="1"/>
          </p:cNvSpPr>
          <p:nvPr>
            <p:ph type="sldNum" sz="quarter" idx="12"/>
          </p:nvPr>
        </p:nvSpPr>
        <p:spPr/>
        <p:txBody>
          <a:bodyPr/>
          <a:lstStyle/>
          <a:p>
            <a:r>
              <a:rPr lang="en-GB" smtClean="0"/>
              <a:t>No. </a:t>
            </a:r>
            <a:fld id="{525A3C56-E491-49B2-93F3-63532DF516BC}" type="slidenum">
              <a:rPr lang="en-GB" smtClean="0"/>
              <a:pPr/>
              <a:t>5</a:t>
            </a:fld>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Do you understand your customer’s experience?</a:t>
            </a:r>
            <a:endParaRPr lang="en-GB" dirty="0"/>
          </a:p>
        </p:txBody>
      </p:sp>
      <p:sp>
        <p:nvSpPr>
          <p:cNvPr id="3" name="Content Placeholder 2"/>
          <p:cNvSpPr>
            <a:spLocks noGrp="1"/>
          </p:cNvSpPr>
          <p:nvPr>
            <p:ph idx="1"/>
          </p:nvPr>
        </p:nvSpPr>
        <p:spPr>
          <a:xfrm>
            <a:off x="4229100" y="1549400"/>
            <a:ext cx="4914900" cy="4538663"/>
          </a:xfrm>
        </p:spPr>
        <p:txBody>
          <a:bodyPr>
            <a:normAutofit/>
          </a:bodyPr>
          <a:lstStyle/>
          <a:p>
            <a:r>
              <a:rPr lang="en-GB" dirty="0" smtClean="0"/>
              <a:t>Processes produce a customer experience.</a:t>
            </a:r>
          </a:p>
          <a:p>
            <a:r>
              <a:rPr lang="en-GB" dirty="0" smtClean="0"/>
              <a:t>What is the customer’s perception of value provided.</a:t>
            </a:r>
          </a:p>
          <a:p>
            <a:r>
              <a:rPr lang="en-GB" dirty="0" smtClean="0"/>
              <a:t>Broken processes are likely to lead to unhappy customers.</a:t>
            </a:r>
            <a:endParaRPr lang="en-GB" dirty="0"/>
          </a:p>
        </p:txBody>
      </p:sp>
      <p:sp>
        <p:nvSpPr>
          <p:cNvPr id="4" name="Footer Placeholder 3"/>
          <p:cNvSpPr>
            <a:spLocks noGrp="1"/>
          </p:cNvSpPr>
          <p:nvPr>
            <p:ph type="ftr" sz="quarter" idx="11"/>
          </p:nvPr>
        </p:nvSpPr>
        <p:spPr/>
        <p:txBody>
          <a:bodyPr/>
          <a:lstStyle/>
          <a:p>
            <a:pPr algn="l"/>
            <a:r>
              <a:rPr lang="en-GB" smtClean="0"/>
              <a:t> </a:t>
            </a:r>
            <a:endParaRPr lang="en-GB" dirty="0"/>
          </a:p>
        </p:txBody>
      </p:sp>
      <p:sp>
        <p:nvSpPr>
          <p:cNvPr id="5" name="Slide Number Placeholder 4"/>
          <p:cNvSpPr>
            <a:spLocks noGrp="1"/>
          </p:cNvSpPr>
          <p:nvPr>
            <p:ph type="sldNum" sz="quarter" idx="12"/>
          </p:nvPr>
        </p:nvSpPr>
        <p:spPr/>
        <p:txBody>
          <a:bodyPr/>
          <a:lstStyle/>
          <a:p>
            <a:r>
              <a:rPr lang="en-GB" smtClean="0"/>
              <a:t>No. </a:t>
            </a:r>
            <a:fld id="{525A3C56-E491-49B2-93F3-63532DF516BC}" type="slidenum">
              <a:rPr lang="en-GB" smtClean="0"/>
              <a:pPr/>
              <a:t>6</a:t>
            </a:fld>
            <a:endParaRPr lang="en-GB" dirty="0"/>
          </a:p>
        </p:txBody>
      </p:sp>
      <p:pic>
        <p:nvPicPr>
          <p:cNvPr id="6" name="Picture 5" descr="cupcakeshop.jpg"/>
          <p:cNvPicPr>
            <a:picLocks noChangeAspect="1"/>
          </p:cNvPicPr>
          <p:nvPr/>
        </p:nvPicPr>
        <p:blipFill>
          <a:blip r:embed="rId2" cstate="print"/>
          <a:stretch>
            <a:fillRect/>
          </a:stretch>
        </p:blipFill>
        <p:spPr>
          <a:xfrm>
            <a:off x="152400" y="1701800"/>
            <a:ext cx="4057650" cy="2705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Do you measure performance?</a:t>
            </a:r>
            <a:br>
              <a:rPr lang="en-GB" dirty="0" smtClean="0"/>
            </a:br>
            <a:endParaRPr lang="en-GB" dirty="0"/>
          </a:p>
        </p:txBody>
      </p:sp>
      <p:sp>
        <p:nvSpPr>
          <p:cNvPr id="3" name="Content Placeholder 2"/>
          <p:cNvSpPr>
            <a:spLocks noGrp="1"/>
          </p:cNvSpPr>
          <p:nvPr>
            <p:ph idx="1"/>
          </p:nvPr>
        </p:nvSpPr>
        <p:spPr>
          <a:xfrm>
            <a:off x="3898900" y="1600200"/>
            <a:ext cx="4787900" cy="4525963"/>
          </a:xfrm>
        </p:spPr>
        <p:txBody>
          <a:bodyPr>
            <a:normAutofit/>
          </a:bodyPr>
          <a:lstStyle/>
          <a:p>
            <a:r>
              <a:rPr lang="en-GB" dirty="0" smtClean="0"/>
              <a:t>By building well-developed business processes, goals and standards will be more attainable.</a:t>
            </a:r>
          </a:p>
          <a:p>
            <a:r>
              <a:rPr lang="en-GB" dirty="0" smtClean="0"/>
              <a:t>Employees will be more engaged.</a:t>
            </a:r>
            <a:endParaRPr lang="en-GB" dirty="0"/>
          </a:p>
        </p:txBody>
      </p:sp>
      <p:sp>
        <p:nvSpPr>
          <p:cNvPr id="4" name="Footer Placeholder 3"/>
          <p:cNvSpPr>
            <a:spLocks noGrp="1"/>
          </p:cNvSpPr>
          <p:nvPr>
            <p:ph type="ftr" sz="quarter" idx="11"/>
          </p:nvPr>
        </p:nvSpPr>
        <p:spPr/>
        <p:txBody>
          <a:bodyPr/>
          <a:lstStyle/>
          <a:p>
            <a:pPr algn="l"/>
            <a:r>
              <a:rPr lang="en-GB" smtClean="0"/>
              <a:t> </a:t>
            </a:r>
            <a:endParaRPr lang="en-GB" dirty="0"/>
          </a:p>
        </p:txBody>
      </p:sp>
      <p:sp>
        <p:nvSpPr>
          <p:cNvPr id="5" name="Slide Number Placeholder 4"/>
          <p:cNvSpPr>
            <a:spLocks noGrp="1"/>
          </p:cNvSpPr>
          <p:nvPr>
            <p:ph type="sldNum" sz="quarter" idx="12"/>
          </p:nvPr>
        </p:nvSpPr>
        <p:spPr/>
        <p:txBody>
          <a:bodyPr/>
          <a:lstStyle/>
          <a:p>
            <a:r>
              <a:rPr lang="en-GB" smtClean="0"/>
              <a:t>No. </a:t>
            </a:r>
            <a:fld id="{525A3C56-E491-49B2-93F3-63532DF516BC}" type="slidenum">
              <a:rPr lang="en-GB" smtClean="0"/>
              <a:pPr/>
              <a:t>7</a:t>
            </a:fld>
            <a:endParaRPr lang="en-GB" dirty="0"/>
          </a:p>
        </p:txBody>
      </p:sp>
      <p:pic>
        <p:nvPicPr>
          <p:cNvPr id="6" name="Picture 5" descr="ruler on desk.jpg"/>
          <p:cNvPicPr>
            <a:picLocks noChangeAspect="1"/>
          </p:cNvPicPr>
          <p:nvPr/>
        </p:nvPicPr>
        <p:blipFill>
          <a:blip r:embed="rId2" cstate="print"/>
          <a:stretch>
            <a:fillRect/>
          </a:stretch>
        </p:blipFill>
        <p:spPr>
          <a:xfrm>
            <a:off x="0" y="1803399"/>
            <a:ext cx="3908871" cy="29195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Do people understand and receive training on processes?</a:t>
            </a:r>
            <a:endParaRPr lang="en-GB" dirty="0"/>
          </a:p>
        </p:txBody>
      </p:sp>
      <p:sp>
        <p:nvSpPr>
          <p:cNvPr id="3" name="Content Placeholder 2"/>
          <p:cNvSpPr>
            <a:spLocks noGrp="1"/>
          </p:cNvSpPr>
          <p:nvPr>
            <p:ph idx="1"/>
          </p:nvPr>
        </p:nvSpPr>
        <p:spPr>
          <a:xfrm>
            <a:off x="3213100" y="1663700"/>
            <a:ext cx="5473700" cy="4462463"/>
          </a:xfrm>
        </p:spPr>
        <p:txBody>
          <a:bodyPr/>
          <a:lstStyle/>
          <a:p>
            <a:r>
              <a:rPr lang="en-GB" dirty="0" smtClean="0"/>
              <a:t>A process provides the foundation for how work gets done.</a:t>
            </a:r>
          </a:p>
          <a:p>
            <a:r>
              <a:rPr lang="en-GB" dirty="0" smtClean="0"/>
              <a:t>Valuable knowledge is documented and employees can be trained quickly and effectively.</a:t>
            </a:r>
            <a:endParaRPr lang="en-GB" dirty="0"/>
          </a:p>
        </p:txBody>
      </p:sp>
      <p:sp>
        <p:nvSpPr>
          <p:cNvPr id="4" name="Footer Placeholder 3"/>
          <p:cNvSpPr>
            <a:spLocks noGrp="1"/>
          </p:cNvSpPr>
          <p:nvPr>
            <p:ph type="ftr" sz="quarter" idx="11"/>
          </p:nvPr>
        </p:nvSpPr>
        <p:spPr/>
        <p:txBody>
          <a:bodyPr/>
          <a:lstStyle/>
          <a:p>
            <a:pPr algn="l"/>
            <a:r>
              <a:rPr lang="en-GB" smtClean="0"/>
              <a:t> </a:t>
            </a:r>
            <a:endParaRPr lang="en-GB" dirty="0"/>
          </a:p>
        </p:txBody>
      </p:sp>
      <p:sp>
        <p:nvSpPr>
          <p:cNvPr id="5" name="Slide Number Placeholder 4"/>
          <p:cNvSpPr>
            <a:spLocks noGrp="1"/>
          </p:cNvSpPr>
          <p:nvPr>
            <p:ph type="sldNum" sz="quarter" idx="12"/>
          </p:nvPr>
        </p:nvSpPr>
        <p:spPr/>
        <p:txBody>
          <a:bodyPr/>
          <a:lstStyle/>
          <a:p>
            <a:r>
              <a:rPr lang="en-GB" smtClean="0"/>
              <a:t>No. </a:t>
            </a:r>
            <a:fld id="{525A3C56-E491-49B2-93F3-63532DF516BC}" type="slidenum">
              <a:rPr lang="en-GB" smtClean="0"/>
              <a:pPr/>
              <a:t>8</a:t>
            </a:fld>
            <a:endParaRPr lang="en-GB" dirty="0"/>
          </a:p>
        </p:txBody>
      </p:sp>
      <p:pic>
        <p:nvPicPr>
          <p:cNvPr id="6" name="Picture 5" descr="photo-1453733190371-0a9bedd82893.jpg"/>
          <p:cNvPicPr>
            <a:picLocks noChangeAspect="1"/>
          </p:cNvPicPr>
          <p:nvPr/>
        </p:nvPicPr>
        <p:blipFill>
          <a:blip r:embed="rId2" cstate="print"/>
          <a:stretch>
            <a:fillRect/>
          </a:stretch>
        </p:blipFill>
        <p:spPr>
          <a:xfrm>
            <a:off x="165100" y="1790700"/>
            <a:ext cx="3098800" cy="23241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381500" y="1041400"/>
            <a:ext cx="4292600" cy="4487863"/>
          </a:xfrm>
        </p:spPr>
        <p:txBody>
          <a:bodyPr>
            <a:normAutofit fontScale="92500" lnSpcReduction="10000"/>
          </a:bodyPr>
          <a:lstStyle/>
          <a:p>
            <a:r>
              <a:rPr lang="en-GB" dirty="0" smtClean="0"/>
              <a:t>Two organisations with the same services, the one that is operationally excellent will be more successful.</a:t>
            </a:r>
          </a:p>
          <a:p>
            <a:r>
              <a:rPr lang="en-GB" dirty="0"/>
              <a:t>You must develop process management capabilities to improve and survive in today’s world.</a:t>
            </a:r>
          </a:p>
        </p:txBody>
      </p:sp>
      <p:sp>
        <p:nvSpPr>
          <p:cNvPr id="4" name="Footer Placeholder 3"/>
          <p:cNvSpPr>
            <a:spLocks noGrp="1"/>
          </p:cNvSpPr>
          <p:nvPr>
            <p:ph type="ftr" sz="quarter" idx="11"/>
          </p:nvPr>
        </p:nvSpPr>
        <p:spPr/>
        <p:txBody>
          <a:bodyPr/>
          <a:lstStyle/>
          <a:p>
            <a:pPr algn="l"/>
            <a:r>
              <a:rPr lang="en-GB" smtClean="0"/>
              <a:t> </a:t>
            </a:r>
            <a:endParaRPr lang="en-GB" dirty="0"/>
          </a:p>
        </p:txBody>
      </p:sp>
      <p:sp>
        <p:nvSpPr>
          <p:cNvPr id="5" name="Slide Number Placeholder 4"/>
          <p:cNvSpPr>
            <a:spLocks noGrp="1"/>
          </p:cNvSpPr>
          <p:nvPr>
            <p:ph type="sldNum" sz="quarter" idx="12"/>
          </p:nvPr>
        </p:nvSpPr>
        <p:spPr/>
        <p:txBody>
          <a:bodyPr/>
          <a:lstStyle/>
          <a:p>
            <a:r>
              <a:rPr lang="en-GB" smtClean="0"/>
              <a:t>No. </a:t>
            </a:r>
            <a:fld id="{525A3C56-E491-49B2-93F3-63532DF516BC}" type="slidenum">
              <a:rPr lang="en-GB" smtClean="0"/>
              <a:pPr/>
              <a:t>9</a:t>
            </a:fld>
            <a:endParaRPr lang="en-GB" dirty="0"/>
          </a:p>
        </p:txBody>
      </p:sp>
      <p:pic>
        <p:nvPicPr>
          <p:cNvPr id="6" name="Picture 5" descr="catania-89806_1280.jpg"/>
          <p:cNvPicPr>
            <a:picLocks noChangeAspect="1"/>
          </p:cNvPicPr>
          <p:nvPr/>
        </p:nvPicPr>
        <p:blipFill>
          <a:blip r:embed="rId2" cstate="print"/>
          <a:stretch>
            <a:fillRect/>
          </a:stretch>
        </p:blipFill>
        <p:spPr>
          <a:xfrm>
            <a:off x="254000" y="1295400"/>
            <a:ext cx="4091790" cy="2921794"/>
          </a:xfrm>
          <a:prstGeom prst="rect">
            <a:avLst/>
          </a:prstGeom>
        </p:spPr>
      </p:pic>
    </p:spTree>
    <p:extLst>
      <p:ext uri="{BB962C8B-B14F-4D97-AF65-F5344CB8AC3E}">
        <p14:creationId xmlns:p14="http://schemas.microsoft.com/office/powerpoint/2010/main" val="67975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yTemplateDesignv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1" id="{9E406FE8-5ACC-4D01-8BC0-9F8280E6D414}" vid="{AAA19CE7-E58A-4DC1-87DC-9AAC1E59B80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B188799AF4D84F9DBAAE8EFDB0AF19" ma:contentTypeVersion="0" ma:contentTypeDescription="Create a new document." ma:contentTypeScope="" ma:versionID="7de4c3d22250ae773a6d81ce2a33730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FEDBAAB4-62FE-448F-9D09-3B75D5CD3390}">
  <ds:schemaRefs>
    <ds:schemaRef ds:uri="http://schemas.microsoft.com/sharepoint/v3/contenttype/forms"/>
  </ds:schemaRefs>
</ds:datastoreItem>
</file>

<file path=customXml/itemProps2.xml><?xml version="1.0" encoding="utf-8"?>
<ds:datastoreItem xmlns:ds="http://schemas.openxmlformats.org/officeDocument/2006/customXml" ds:itemID="{B7A0D0B1-938E-4FE9-97AE-0F28C48EA69F}">
  <ds:schemaRefs>
    <ds:schemaRef ds:uri="http://purl.org/dc/terms/"/>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7C555597-8CB5-42DB-A9DD-4AA2DFFD0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MyTemplateDesignv2</Template>
  <TotalTime>1094</TotalTime>
  <Words>1528</Words>
  <Application>Microsoft Office PowerPoint</Application>
  <PresentationFormat>On-screen Show (4:3)</PresentationFormat>
  <Paragraphs>220</Paragraphs>
  <Slides>21</Slides>
  <Notes>3</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MyTemplateDesignv1</vt:lpstr>
      <vt:lpstr>How Good are you at Managing your Processes?</vt:lpstr>
      <vt:lpstr>PowerPoint Presentation</vt:lpstr>
      <vt:lpstr>PowerPoint Presentation</vt:lpstr>
      <vt:lpstr>PowerPoint Presentation</vt:lpstr>
      <vt:lpstr>Do you understand how your business works? </vt:lpstr>
      <vt:lpstr>Do you understand your customer’s experience?</vt:lpstr>
      <vt:lpstr>Do you measure performance? </vt:lpstr>
      <vt:lpstr>Do people understand and receive training on processes?</vt:lpstr>
      <vt:lpstr>PowerPoint Presentation</vt:lpstr>
      <vt:lpstr>PowerPoint Presentation</vt:lpstr>
      <vt:lpstr>What a BPMM Review entails</vt:lpstr>
      <vt:lpstr>Benefits of BPMM Review</vt:lpstr>
      <vt:lpstr>PowerPoint Presentation</vt:lpstr>
      <vt:lpstr>A Visual Measure of 6 BPM factors</vt:lpstr>
      <vt:lpstr>How to approach a BPMM Review</vt:lpstr>
      <vt:lpstr>BPMM Review – the steps</vt:lpstr>
      <vt:lpstr>BPMM Review – the steps</vt:lpstr>
      <vt:lpstr>Key Deliverables</vt:lpstr>
      <vt:lpstr>Typical action plan  (single location)</vt:lpstr>
      <vt:lpstr>BPMM Review Summary Sheet</vt:lpstr>
      <vt:lpstr>“Helping Businesses and People to Change.”  Contact: Rob Topley  https://uk.linkedin.com/in/rtopley  +44 7469 760897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Process Maturity Review</dc:title>
  <dc:creator>Rob Topley</dc:creator>
  <cp:keywords>Business Process Maturity; Maturity Assessment; Business Process Management</cp:keywords>
  <cp:lastModifiedBy>Anton</cp:lastModifiedBy>
  <cp:revision>150</cp:revision>
  <dcterms:created xsi:type="dcterms:W3CDTF">2009-12-22T16:12:15Z</dcterms:created>
  <dcterms:modified xsi:type="dcterms:W3CDTF">2016-02-05T13:40:15Z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WizKit Template Type">
    <vt:lpwstr>Onscreen</vt:lpwstr>
  </property>
  <property fmtid="{D5CDD505-2E9C-101B-9397-08002B2CF9AE}" pid="3" name="WizKit Template Version">
    <vt:i4>4</vt:i4>
  </property>
  <property fmtid="{D5CDD505-2E9C-101B-9397-08002B2CF9AE}" pid="4" name="ContentTypeId">
    <vt:lpwstr>0x01010079B188799AF4D84F9DBAAE8EFDB0AF19</vt:lpwstr>
  </property>
</Properties>
</file>