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Lst>
  <p:notesMasterIdLst>
    <p:notesMasterId r:id="rId21"/>
  </p:notesMasterIdLst>
  <p:handoutMasterIdLst>
    <p:handoutMasterId r:id="rId22"/>
  </p:handoutMasterIdLst>
  <p:sldIdLst>
    <p:sldId id="315" r:id="rId5"/>
    <p:sldId id="393" r:id="rId6"/>
    <p:sldId id="388" r:id="rId7"/>
    <p:sldId id="391" r:id="rId8"/>
    <p:sldId id="387" r:id="rId9"/>
    <p:sldId id="392" r:id="rId10"/>
    <p:sldId id="390" r:id="rId11"/>
    <p:sldId id="375" r:id="rId12"/>
    <p:sldId id="389" r:id="rId13"/>
    <p:sldId id="384" r:id="rId14"/>
    <p:sldId id="378" r:id="rId15"/>
    <p:sldId id="377" r:id="rId16"/>
    <p:sldId id="379" r:id="rId17"/>
    <p:sldId id="381" r:id="rId18"/>
    <p:sldId id="382" r:id="rId19"/>
    <p:sldId id="3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5">
          <p15:clr>
            <a:srgbClr val="A4A3A4"/>
          </p15:clr>
        </p15:guide>
        <p15:guide id="2" orient="horz" pos="798">
          <p15:clr>
            <a:srgbClr val="A4A3A4"/>
          </p15:clr>
        </p15:guide>
        <p15:guide id="3" orient="horz" pos="117">
          <p15:clr>
            <a:srgbClr val="A4A3A4"/>
          </p15:clr>
        </p15:guide>
        <p15:guide id="4" orient="horz" pos="4196">
          <p15:clr>
            <a:srgbClr val="A4A3A4"/>
          </p15:clr>
        </p15:guide>
        <p15:guide id="5" orient="horz" pos="3874">
          <p15:clr>
            <a:srgbClr val="A4A3A4"/>
          </p15:clr>
        </p15:guide>
        <p15:guide id="6" orient="horz" pos="2083">
          <p15:clr>
            <a:srgbClr val="A4A3A4"/>
          </p15:clr>
        </p15:guide>
        <p15:guide id="7" orient="horz" pos="697">
          <p15:clr>
            <a:srgbClr val="A4A3A4"/>
          </p15:clr>
        </p15:guide>
        <p15:guide id="8" pos="2775">
          <p15:clr>
            <a:srgbClr val="A4A3A4"/>
          </p15:clr>
        </p15:guide>
        <p15:guide id="9" pos="3000">
          <p15:clr>
            <a:srgbClr val="A4A3A4"/>
          </p15:clr>
        </p15:guide>
        <p15:guide id="10" pos="282">
          <p15:clr>
            <a:srgbClr val="A4A3A4"/>
          </p15:clr>
        </p15:guide>
        <p15:guide id="11" pos="2880">
          <p15:clr>
            <a:srgbClr val="A4A3A4"/>
          </p15:clr>
        </p15:guide>
        <p15:guide id="12" pos="54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E7"/>
    <a:srgbClr val="FFFFE7"/>
    <a:srgbClr val="FFFFFF"/>
    <a:srgbClr val="FFD9B2"/>
    <a:srgbClr val="FFAA99"/>
    <a:srgbClr val="E67386"/>
    <a:srgbClr val="666666"/>
    <a:srgbClr val="000000"/>
    <a:srgbClr val="6EC628"/>
    <a:srgbClr val="A29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4" autoAdjust="0"/>
    <p:restoredTop sz="81514" autoAdjust="0"/>
  </p:normalViewPr>
  <p:slideViewPr>
    <p:cSldViewPr snapToGrid="0">
      <p:cViewPr varScale="1">
        <p:scale>
          <a:sx n="86" d="100"/>
          <a:sy n="86" d="100"/>
        </p:scale>
        <p:origin x="1210" y="58"/>
      </p:cViewPr>
      <p:guideLst>
        <p:guide orient="horz" pos="835"/>
        <p:guide orient="horz" pos="798"/>
        <p:guide orient="horz" pos="117"/>
        <p:guide orient="horz" pos="4196"/>
        <p:guide orient="horz" pos="3874"/>
        <p:guide orient="horz" pos="2083"/>
        <p:guide orient="horz" pos="697"/>
        <p:guide pos="2775"/>
        <p:guide pos="3000"/>
        <p:guide pos="282"/>
        <p:guide pos="2880"/>
        <p:guide pos="5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1" d="100"/>
        <a:sy n="51" d="100"/>
      </p:scale>
      <p:origin x="0" y="0"/>
    </p:cViewPr>
  </p:sorterViewPr>
  <p:notesViewPr>
    <p:cSldViewPr snapToGrid="0">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EEB23-B190-4A50-A13B-E83B9588DA5A}"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GB"/>
        </a:p>
      </dgm:t>
    </dgm:pt>
    <dgm:pt modelId="{EEE9BF0E-EB38-4D65-BCBB-C7C83DDA6775}">
      <dgm:prSet phldrT="[Text]" custT="1"/>
      <dgm:spPr/>
      <dgm:t>
        <a:bodyPr/>
        <a:lstStyle/>
        <a:p>
          <a:r>
            <a:rPr lang="en-GB" sz="1600" b="1" dirty="0"/>
            <a:t>Willingness</a:t>
          </a:r>
          <a:br>
            <a:rPr lang="en-GB" sz="1100" dirty="0"/>
          </a:br>
          <a:r>
            <a:rPr lang="en-GB" sz="1100" dirty="0"/>
            <a:t>Assesses Attitudes &amp; Behaviour towards the change</a:t>
          </a:r>
        </a:p>
      </dgm:t>
    </dgm:pt>
    <dgm:pt modelId="{633EBE60-1F79-4179-8ADF-6340697D9EE5}" type="parTrans" cxnId="{AC905EDD-319F-4A57-B004-52020CB61BB9}">
      <dgm:prSet/>
      <dgm:spPr/>
      <dgm:t>
        <a:bodyPr/>
        <a:lstStyle/>
        <a:p>
          <a:endParaRPr lang="en-GB"/>
        </a:p>
      </dgm:t>
    </dgm:pt>
    <dgm:pt modelId="{867B8F28-6DB8-4B2B-8C1A-3830CA69F8F7}" type="sibTrans" cxnId="{AC905EDD-319F-4A57-B004-52020CB61BB9}">
      <dgm:prSet/>
      <dgm:spPr/>
      <dgm:t>
        <a:bodyPr/>
        <a:lstStyle/>
        <a:p>
          <a:endParaRPr lang="en-GB"/>
        </a:p>
      </dgm:t>
    </dgm:pt>
    <dgm:pt modelId="{6FCF7FB2-09F9-4737-93BD-7052CAE64187}">
      <dgm:prSet phldrT="[Text]" custT="1"/>
      <dgm:spPr/>
      <dgm:t>
        <a:bodyPr/>
        <a:lstStyle/>
        <a:p>
          <a:r>
            <a:rPr lang="en-GB" sz="1600" b="1" dirty="0"/>
            <a:t>Capability</a:t>
          </a:r>
          <a:br>
            <a:rPr lang="en-GB" sz="1100" dirty="0"/>
          </a:br>
          <a:r>
            <a:rPr lang="en-GB" sz="1100" dirty="0"/>
            <a:t>Assesses Leadership, Processes, skills and tools to deliver change</a:t>
          </a:r>
        </a:p>
      </dgm:t>
    </dgm:pt>
    <dgm:pt modelId="{E1002965-1F6E-4151-BF1F-AFCB725B4B9F}" type="parTrans" cxnId="{0EDBA133-9E3B-46BE-B1B6-980967ED980C}">
      <dgm:prSet/>
      <dgm:spPr/>
      <dgm:t>
        <a:bodyPr/>
        <a:lstStyle/>
        <a:p>
          <a:endParaRPr lang="en-GB"/>
        </a:p>
      </dgm:t>
    </dgm:pt>
    <dgm:pt modelId="{7FC0335F-3951-4FBD-B4F9-CE234E8416A7}" type="sibTrans" cxnId="{0EDBA133-9E3B-46BE-B1B6-980967ED980C}">
      <dgm:prSet/>
      <dgm:spPr/>
      <dgm:t>
        <a:bodyPr/>
        <a:lstStyle/>
        <a:p>
          <a:endParaRPr lang="en-GB"/>
        </a:p>
      </dgm:t>
    </dgm:pt>
    <dgm:pt modelId="{6F1A5E2E-1C5D-4B78-9A1A-6DE322394AE7}">
      <dgm:prSet phldrT="[Text]" custT="1"/>
      <dgm:spPr/>
      <dgm:t>
        <a:bodyPr/>
        <a:lstStyle/>
        <a:p>
          <a:r>
            <a:rPr lang="en-GB" sz="1800" b="1" dirty="0"/>
            <a:t>The Change</a:t>
          </a:r>
          <a:br>
            <a:rPr lang="en-GB" sz="1800" b="1" dirty="0"/>
          </a:br>
          <a:r>
            <a:rPr lang="en-GB" sz="1100" b="0" dirty="0"/>
            <a:t>Assesses </a:t>
          </a:r>
          <a:r>
            <a:rPr lang="en-GB" sz="1100" dirty="0"/>
            <a:t>Solution Acceptance, product function etc</a:t>
          </a:r>
        </a:p>
      </dgm:t>
    </dgm:pt>
    <dgm:pt modelId="{2504223D-6676-4B2D-A8CC-9B8591FA59F8}" type="parTrans" cxnId="{556FD3F0-3517-419E-8FFC-A8073C17D057}">
      <dgm:prSet/>
      <dgm:spPr/>
      <dgm:t>
        <a:bodyPr/>
        <a:lstStyle/>
        <a:p>
          <a:endParaRPr lang="en-GB"/>
        </a:p>
      </dgm:t>
    </dgm:pt>
    <dgm:pt modelId="{99DE6DDD-B4DD-4962-9EBE-02FA84194074}" type="sibTrans" cxnId="{556FD3F0-3517-419E-8FFC-A8073C17D057}">
      <dgm:prSet/>
      <dgm:spPr/>
      <dgm:t>
        <a:bodyPr/>
        <a:lstStyle/>
        <a:p>
          <a:endParaRPr lang="en-GB"/>
        </a:p>
      </dgm:t>
    </dgm:pt>
    <dgm:pt modelId="{000492FC-C0B5-4814-A5CA-BC996EA1C56E}" type="pres">
      <dgm:prSet presAssocID="{8C1EEB23-B190-4A50-A13B-E83B9588DA5A}" presName="Name0" presStyleCnt="0">
        <dgm:presLayoutVars>
          <dgm:dir/>
          <dgm:resizeHandles val="exact"/>
        </dgm:presLayoutVars>
      </dgm:prSet>
      <dgm:spPr/>
    </dgm:pt>
    <dgm:pt modelId="{97936726-FFB0-429A-8962-E1765761D74F}" type="pres">
      <dgm:prSet presAssocID="{EEE9BF0E-EB38-4D65-BCBB-C7C83DDA6775}" presName="composite" presStyleCnt="0"/>
      <dgm:spPr/>
    </dgm:pt>
    <dgm:pt modelId="{8A60DDDA-7BEE-4EFA-A418-D5521686EBBD}" type="pres">
      <dgm:prSet presAssocID="{EEE9BF0E-EB38-4D65-BCBB-C7C83DDA6775}" presName="rect1" presStyleLbl="bgImgPlace1" presStyleIdx="0" presStyleCnt="3" custScaleX="77192" custScaleY="7551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1F328AD3-1FC5-4DA9-9D54-BBC510D7E8E3}" type="pres">
      <dgm:prSet presAssocID="{EEE9BF0E-EB38-4D65-BCBB-C7C83DDA6775}" presName="wedgeRectCallout1" presStyleLbl="node1" presStyleIdx="0" presStyleCnt="3" custScaleY="132796">
        <dgm:presLayoutVars>
          <dgm:bulletEnabled val="1"/>
        </dgm:presLayoutVars>
      </dgm:prSet>
      <dgm:spPr/>
    </dgm:pt>
    <dgm:pt modelId="{214F5280-B806-4699-9B12-48F384C5DB7C}" type="pres">
      <dgm:prSet presAssocID="{867B8F28-6DB8-4B2B-8C1A-3830CA69F8F7}" presName="sibTrans" presStyleCnt="0"/>
      <dgm:spPr/>
    </dgm:pt>
    <dgm:pt modelId="{7BC06A3A-5AB1-4172-9B80-B4B6EF7A878F}" type="pres">
      <dgm:prSet presAssocID="{6FCF7FB2-09F9-4737-93BD-7052CAE64187}" presName="composite" presStyleCnt="0"/>
      <dgm:spPr/>
    </dgm:pt>
    <dgm:pt modelId="{1FFE031D-FE05-4EB6-8844-D19AA5045DEA}" type="pres">
      <dgm:prSet presAssocID="{6FCF7FB2-09F9-4737-93BD-7052CAE64187}" presName="rect1" presStyleLbl="bgImgPlace1" presStyleIdx="1" presStyleCnt="3" custScaleX="84286" custScaleY="90396"/>
      <dgm:spPr>
        <a:blipFill rotWithShape="0">
          <a:blip xmlns:r="http://schemas.openxmlformats.org/officeDocument/2006/relationships" r:embed="rId2"/>
          <a:stretch>
            <a:fillRect/>
          </a:stretch>
        </a:blipFill>
      </dgm:spPr>
    </dgm:pt>
    <dgm:pt modelId="{1DEDF2E1-2568-4284-8D63-80B8DE64FD55}" type="pres">
      <dgm:prSet presAssocID="{6FCF7FB2-09F9-4737-93BD-7052CAE64187}" presName="wedgeRectCallout1" presStyleLbl="node1" presStyleIdx="1" presStyleCnt="3" custScaleY="126969">
        <dgm:presLayoutVars>
          <dgm:bulletEnabled val="1"/>
        </dgm:presLayoutVars>
      </dgm:prSet>
      <dgm:spPr/>
    </dgm:pt>
    <dgm:pt modelId="{8208DA4A-1377-42D6-9C1C-1DD8BEF10A71}" type="pres">
      <dgm:prSet presAssocID="{7FC0335F-3951-4FBD-B4F9-CE234E8416A7}" presName="sibTrans" presStyleCnt="0"/>
      <dgm:spPr/>
    </dgm:pt>
    <dgm:pt modelId="{4AE5157E-3702-41CB-950D-FE48B1DD63EC}" type="pres">
      <dgm:prSet presAssocID="{6F1A5E2E-1C5D-4B78-9A1A-6DE322394AE7}" presName="composite" presStyleCnt="0"/>
      <dgm:spPr/>
    </dgm:pt>
    <dgm:pt modelId="{792256C3-5521-41E8-A687-625FF8038788}" type="pres">
      <dgm:prSet presAssocID="{6F1A5E2E-1C5D-4B78-9A1A-6DE322394AE7}" presName="rect1" presStyleLbl="bgImgPlace1" presStyleIdx="2" presStyleCnt="3" custScaleX="79817" custScaleY="66942"/>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pt>
    <dgm:pt modelId="{62F756FF-78C1-47EC-BB37-076A0FA0FC0F}" type="pres">
      <dgm:prSet presAssocID="{6F1A5E2E-1C5D-4B78-9A1A-6DE322394AE7}" presName="wedgeRectCallout1" presStyleLbl="node1" presStyleIdx="2" presStyleCnt="3" custScaleY="137625" custLinFactNeighborX="-2947" custLinFactNeighborY="2342">
        <dgm:presLayoutVars>
          <dgm:bulletEnabled val="1"/>
        </dgm:presLayoutVars>
      </dgm:prSet>
      <dgm:spPr/>
    </dgm:pt>
  </dgm:ptLst>
  <dgm:cxnLst>
    <dgm:cxn modelId="{0EDBA133-9E3B-46BE-B1B6-980967ED980C}" srcId="{8C1EEB23-B190-4A50-A13B-E83B9588DA5A}" destId="{6FCF7FB2-09F9-4737-93BD-7052CAE64187}" srcOrd="1" destOrd="0" parTransId="{E1002965-1F6E-4151-BF1F-AFCB725B4B9F}" sibTransId="{7FC0335F-3951-4FBD-B4F9-CE234E8416A7}"/>
    <dgm:cxn modelId="{F6958967-7661-47E5-8478-9B30063A70A7}" type="presOf" srcId="{6F1A5E2E-1C5D-4B78-9A1A-6DE322394AE7}" destId="{62F756FF-78C1-47EC-BB37-076A0FA0FC0F}" srcOrd="0" destOrd="0" presId="urn:microsoft.com/office/officeart/2008/layout/BendingPictureCaptionList"/>
    <dgm:cxn modelId="{15523396-CCD8-448F-9D52-2BC29947F8CD}" type="presOf" srcId="{6FCF7FB2-09F9-4737-93BD-7052CAE64187}" destId="{1DEDF2E1-2568-4284-8D63-80B8DE64FD55}" srcOrd="0" destOrd="0" presId="urn:microsoft.com/office/officeart/2008/layout/BendingPictureCaptionList"/>
    <dgm:cxn modelId="{AC905EDD-319F-4A57-B004-52020CB61BB9}" srcId="{8C1EEB23-B190-4A50-A13B-E83B9588DA5A}" destId="{EEE9BF0E-EB38-4D65-BCBB-C7C83DDA6775}" srcOrd="0" destOrd="0" parTransId="{633EBE60-1F79-4179-8ADF-6340697D9EE5}" sibTransId="{867B8F28-6DB8-4B2B-8C1A-3830CA69F8F7}"/>
    <dgm:cxn modelId="{D38A4ADE-C104-4CAC-BD6E-66E9932D176C}" type="presOf" srcId="{8C1EEB23-B190-4A50-A13B-E83B9588DA5A}" destId="{000492FC-C0B5-4814-A5CA-BC996EA1C56E}" srcOrd="0" destOrd="0" presId="urn:microsoft.com/office/officeart/2008/layout/BendingPictureCaptionList"/>
    <dgm:cxn modelId="{6F6EBDE0-C3AF-4970-879F-1E51EF8D106A}" type="presOf" srcId="{EEE9BF0E-EB38-4D65-BCBB-C7C83DDA6775}" destId="{1F328AD3-1FC5-4DA9-9D54-BBC510D7E8E3}" srcOrd="0" destOrd="0" presId="urn:microsoft.com/office/officeart/2008/layout/BendingPictureCaptionList"/>
    <dgm:cxn modelId="{556FD3F0-3517-419E-8FFC-A8073C17D057}" srcId="{8C1EEB23-B190-4A50-A13B-E83B9588DA5A}" destId="{6F1A5E2E-1C5D-4B78-9A1A-6DE322394AE7}" srcOrd="2" destOrd="0" parTransId="{2504223D-6676-4B2D-A8CC-9B8591FA59F8}" sibTransId="{99DE6DDD-B4DD-4962-9EBE-02FA84194074}"/>
    <dgm:cxn modelId="{CA2EE3BE-6783-4BA0-824E-ECFBD584B44F}" type="presParOf" srcId="{000492FC-C0B5-4814-A5CA-BC996EA1C56E}" destId="{97936726-FFB0-429A-8962-E1765761D74F}" srcOrd="0" destOrd="0" presId="urn:microsoft.com/office/officeart/2008/layout/BendingPictureCaptionList"/>
    <dgm:cxn modelId="{1336D400-0C7C-4017-91CE-3B85FF27BF3B}" type="presParOf" srcId="{97936726-FFB0-429A-8962-E1765761D74F}" destId="{8A60DDDA-7BEE-4EFA-A418-D5521686EBBD}" srcOrd="0" destOrd="0" presId="urn:microsoft.com/office/officeart/2008/layout/BendingPictureCaptionList"/>
    <dgm:cxn modelId="{D7DB297A-D700-4088-943A-142B73947E29}" type="presParOf" srcId="{97936726-FFB0-429A-8962-E1765761D74F}" destId="{1F328AD3-1FC5-4DA9-9D54-BBC510D7E8E3}" srcOrd="1" destOrd="0" presId="urn:microsoft.com/office/officeart/2008/layout/BendingPictureCaptionList"/>
    <dgm:cxn modelId="{C5DAA78D-E5CA-414C-AE47-5EE648852BA2}" type="presParOf" srcId="{000492FC-C0B5-4814-A5CA-BC996EA1C56E}" destId="{214F5280-B806-4699-9B12-48F384C5DB7C}" srcOrd="1" destOrd="0" presId="urn:microsoft.com/office/officeart/2008/layout/BendingPictureCaptionList"/>
    <dgm:cxn modelId="{17FD4934-5F5E-4F14-B394-54AD8734DD45}" type="presParOf" srcId="{000492FC-C0B5-4814-A5CA-BC996EA1C56E}" destId="{7BC06A3A-5AB1-4172-9B80-B4B6EF7A878F}" srcOrd="2" destOrd="0" presId="urn:microsoft.com/office/officeart/2008/layout/BendingPictureCaptionList"/>
    <dgm:cxn modelId="{B99B585E-3DE1-46A3-9A10-6E1375C18D69}" type="presParOf" srcId="{7BC06A3A-5AB1-4172-9B80-B4B6EF7A878F}" destId="{1FFE031D-FE05-4EB6-8844-D19AA5045DEA}" srcOrd="0" destOrd="0" presId="urn:microsoft.com/office/officeart/2008/layout/BendingPictureCaptionList"/>
    <dgm:cxn modelId="{2F171A34-DFFC-48B8-8A23-F6EF7883B42B}" type="presParOf" srcId="{7BC06A3A-5AB1-4172-9B80-B4B6EF7A878F}" destId="{1DEDF2E1-2568-4284-8D63-80B8DE64FD55}" srcOrd="1" destOrd="0" presId="urn:microsoft.com/office/officeart/2008/layout/BendingPictureCaptionList"/>
    <dgm:cxn modelId="{26EE52A0-7BC0-4305-8227-7B2D808D4FA1}" type="presParOf" srcId="{000492FC-C0B5-4814-A5CA-BC996EA1C56E}" destId="{8208DA4A-1377-42D6-9C1C-1DD8BEF10A71}" srcOrd="3" destOrd="0" presId="urn:microsoft.com/office/officeart/2008/layout/BendingPictureCaptionList"/>
    <dgm:cxn modelId="{43C6DE61-1C20-47BC-AF59-5D6AFF8C3567}" type="presParOf" srcId="{000492FC-C0B5-4814-A5CA-BC996EA1C56E}" destId="{4AE5157E-3702-41CB-950D-FE48B1DD63EC}" srcOrd="4" destOrd="0" presId="urn:microsoft.com/office/officeart/2008/layout/BendingPictureCaptionList"/>
    <dgm:cxn modelId="{390B3661-C348-4BC1-94D2-8F0DFD6DDF2F}" type="presParOf" srcId="{4AE5157E-3702-41CB-950D-FE48B1DD63EC}" destId="{792256C3-5521-41E8-A687-625FF8038788}" srcOrd="0" destOrd="0" presId="urn:microsoft.com/office/officeart/2008/layout/BendingPictureCaptionList"/>
    <dgm:cxn modelId="{A61E3597-84D4-4744-985A-750E56D9647E}" type="presParOf" srcId="{4AE5157E-3702-41CB-950D-FE48B1DD63EC}" destId="{62F756FF-78C1-47EC-BB37-076A0FA0FC0F}"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329808-C689-4CCC-AE44-1DB28433B72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D5FB51D0-3C06-48C5-AB26-389CB3CF28AE}">
      <dgm:prSet phldrT="[Text]"/>
      <dgm:spPr/>
      <dgm:t>
        <a:bodyPr/>
        <a:lstStyle/>
        <a:p>
          <a:r>
            <a:rPr lang="en-GB" dirty="0"/>
            <a:t>Organisation</a:t>
          </a:r>
        </a:p>
      </dgm:t>
    </dgm:pt>
    <dgm:pt modelId="{A1BB8975-E189-45BA-A60B-976CF69E41D3}" type="parTrans" cxnId="{16B864A5-86DC-445C-A267-929F99001C23}">
      <dgm:prSet/>
      <dgm:spPr/>
      <dgm:t>
        <a:bodyPr/>
        <a:lstStyle/>
        <a:p>
          <a:endParaRPr lang="en-GB"/>
        </a:p>
      </dgm:t>
    </dgm:pt>
    <dgm:pt modelId="{718B5304-2569-454A-96A2-0CC2C378B430}" type="sibTrans" cxnId="{16B864A5-86DC-445C-A267-929F99001C23}">
      <dgm:prSet/>
      <dgm:spPr/>
      <dgm:t>
        <a:bodyPr/>
        <a:lstStyle/>
        <a:p>
          <a:endParaRPr lang="en-GB"/>
        </a:p>
      </dgm:t>
    </dgm:pt>
    <dgm:pt modelId="{4A329D2C-ABCF-4C9C-8DB7-E05D1C6F8402}">
      <dgm:prSet phldrT="[Text]"/>
      <dgm:spPr/>
      <dgm:t>
        <a:bodyPr/>
        <a:lstStyle/>
        <a:p>
          <a:r>
            <a:rPr lang="en-GB" dirty="0"/>
            <a:t>Assesses Organisational readiness</a:t>
          </a:r>
        </a:p>
      </dgm:t>
    </dgm:pt>
    <dgm:pt modelId="{CDBE19CF-5C5B-4A03-8811-9D82547E486B}" type="parTrans" cxnId="{284E47FF-EDD5-4B58-A3DF-AC47A2F86D4A}">
      <dgm:prSet/>
      <dgm:spPr/>
      <dgm:t>
        <a:bodyPr/>
        <a:lstStyle/>
        <a:p>
          <a:endParaRPr lang="en-GB"/>
        </a:p>
      </dgm:t>
    </dgm:pt>
    <dgm:pt modelId="{E5689B4E-719A-4B12-9317-4F305D4FA52E}" type="sibTrans" cxnId="{284E47FF-EDD5-4B58-A3DF-AC47A2F86D4A}">
      <dgm:prSet/>
      <dgm:spPr/>
      <dgm:t>
        <a:bodyPr/>
        <a:lstStyle/>
        <a:p>
          <a:endParaRPr lang="en-GB"/>
        </a:p>
      </dgm:t>
    </dgm:pt>
    <dgm:pt modelId="{D26E6BEA-8C52-4930-AD43-B56427308E11}">
      <dgm:prSet phldrT="[Text]"/>
      <dgm:spPr/>
      <dgm:t>
        <a:bodyPr/>
        <a:lstStyle/>
        <a:p>
          <a:r>
            <a:rPr lang="en-GB" dirty="0"/>
            <a:t>Department /Groups</a:t>
          </a:r>
        </a:p>
      </dgm:t>
    </dgm:pt>
    <dgm:pt modelId="{76EA2E90-DB6A-4583-9B90-B719B79EAF54}" type="parTrans" cxnId="{C29D0C7F-1435-4056-9C19-E7A15B625937}">
      <dgm:prSet/>
      <dgm:spPr/>
      <dgm:t>
        <a:bodyPr/>
        <a:lstStyle/>
        <a:p>
          <a:endParaRPr lang="en-GB"/>
        </a:p>
      </dgm:t>
    </dgm:pt>
    <dgm:pt modelId="{3F365213-95A1-461E-B357-CDB8EC51E1B4}" type="sibTrans" cxnId="{C29D0C7F-1435-4056-9C19-E7A15B625937}">
      <dgm:prSet/>
      <dgm:spPr/>
      <dgm:t>
        <a:bodyPr/>
        <a:lstStyle/>
        <a:p>
          <a:endParaRPr lang="en-GB"/>
        </a:p>
      </dgm:t>
    </dgm:pt>
    <dgm:pt modelId="{F5C56DCA-1076-4ACD-8173-B3FD3B174AEB}">
      <dgm:prSet phldrT="[Text]" custT="1"/>
      <dgm:spPr/>
      <dgm:t>
        <a:bodyPr/>
        <a:lstStyle/>
        <a:p>
          <a:r>
            <a:rPr lang="en-GB" sz="1100" dirty="0"/>
            <a:t>Assesses readiness of departments/groups</a:t>
          </a:r>
        </a:p>
      </dgm:t>
    </dgm:pt>
    <dgm:pt modelId="{EF7A287F-E1F2-4529-BFE8-9FBDF579CD8F}" type="parTrans" cxnId="{457F941A-DEBC-4166-9E98-6C8D42E8F969}">
      <dgm:prSet/>
      <dgm:spPr/>
      <dgm:t>
        <a:bodyPr/>
        <a:lstStyle/>
        <a:p>
          <a:endParaRPr lang="en-GB"/>
        </a:p>
      </dgm:t>
    </dgm:pt>
    <dgm:pt modelId="{42736B41-0B76-40D6-8AFC-54A0A43AC90F}" type="sibTrans" cxnId="{457F941A-DEBC-4166-9E98-6C8D42E8F969}">
      <dgm:prSet/>
      <dgm:spPr/>
      <dgm:t>
        <a:bodyPr/>
        <a:lstStyle/>
        <a:p>
          <a:endParaRPr lang="en-GB"/>
        </a:p>
      </dgm:t>
    </dgm:pt>
    <dgm:pt modelId="{E38161A5-019F-4DE2-8C44-B81F0C999BFB}">
      <dgm:prSet phldrT="[Text]"/>
      <dgm:spPr/>
      <dgm:t>
        <a:bodyPr/>
        <a:lstStyle/>
        <a:p>
          <a:r>
            <a:rPr lang="en-GB" dirty="0"/>
            <a:t>Individual</a:t>
          </a:r>
        </a:p>
      </dgm:t>
    </dgm:pt>
    <dgm:pt modelId="{F8521367-C66D-4C8D-8553-3384B709F8C1}" type="parTrans" cxnId="{C716513C-50B2-42D4-AACC-8D4C41A6E268}">
      <dgm:prSet/>
      <dgm:spPr/>
      <dgm:t>
        <a:bodyPr/>
        <a:lstStyle/>
        <a:p>
          <a:endParaRPr lang="en-GB"/>
        </a:p>
      </dgm:t>
    </dgm:pt>
    <dgm:pt modelId="{A00F9BEC-FE87-4115-AC55-A193D7EB5E7F}" type="sibTrans" cxnId="{C716513C-50B2-42D4-AACC-8D4C41A6E268}">
      <dgm:prSet/>
      <dgm:spPr/>
      <dgm:t>
        <a:bodyPr/>
        <a:lstStyle/>
        <a:p>
          <a:endParaRPr lang="en-GB"/>
        </a:p>
      </dgm:t>
    </dgm:pt>
    <dgm:pt modelId="{C9F043A1-87E8-4C82-AD35-C878FD5422A7}">
      <dgm:prSet phldrT="[Text]" custT="1"/>
      <dgm:spPr/>
      <dgm:t>
        <a:bodyPr/>
        <a:lstStyle/>
        <a:p>
          <a:r>
            <a:rPr lang="en-GB" sz="1100" dirty="0"/>
            <a:t>Assesses personnel readiness</a:t>
          </a:r>
        </a:p>
      </dgm:t>
    </dgm:pt>
    <dgm:pt modelId="{C01F5F7A-46EF-4B53-9A8C-4742B9998ECA}" type="parTrans" cxnId="{2E00D8EE-26F5-48CC-920C-25FAB65C5F4D}">
      <dgm:prSet/>
      <dgm:spPr/>
      <dgm:t>
        <a:bodyPr/>
        <a:lstStyle/>
        <a:p>
          <a:endParaRPr lang="en-GB"/>
        </a:p>
      </dgm:t>
    </dgm:pt>
    <dgm:pt modelId="{69517F47-F858-4A79-A735-E4C43F17DE7A}" type="sibTrans" cxnId="{2E00D8EE-26F5-48CC-920C-25FAB65C5F4D}">
      <dgm:prSet/>
      <dgm:spPr/>
      <dgm:t>
        <a:bodyPr/>
        <a:lstStyle/>
        <a:p>
          <a:endParaRPr lang="en-GB"/>
        </a:p>
      </dgm:t>
    </dgm:pt>
    <dgm:pt modelId="{483724E5-193C-486D-AC7D-6B85C02DF1D6}" type="pres">
      <dgm:prSet presAssocID="{CB329808-C689-4CCC-AE44-1DB28433B722}" presName="rootnode" presStyleCnt="0">
        <dgm:presLayoutVars>
          <dgm:chMax/>
          <dgm:chPref/>
          <dgm:dir/>
          <dgm:animLvl val="lvl"/>
        </dgm:presLayoutVars>
      </dgm:prSet>
      <dgm:spPr/>
    </dgm:pt>
    <dgm:pt modelId="{C0042821-07CC-4CF7-867F-7BEE9DE0A53C}" type="pres">
      <dgm:prSet presAssocID="{D5FB51D0-3C06-48C5-AB26-389CB3CF28AE}" presName="composite" presStyleCnt="0"/>
      <dgm:spPr/>
    </dgm:pt>
    <dgm:pt modelId="{88D175A1-3D87-4C7D-832D-646C24E6432D}" type="pres">
      <dgm:prSet presAssocID="{D5FB51D0-3C06-48C5-AB26-389CB3CF28AE}" presName="bentUpArrow1" presStyleLbl="alignImgPlace1" presStyleIdx="0" presStyleCnt="2"/>
      <dgm:spPr/>
    </dgm:pt>
    <dgm:pt modelId="{58CB3224-0FBD-4CB1-824C-483EEDE819FA}" type="pres">
      <dgm:prSet presAssocID="{D5FB51D0-3C06-48C5-AB26-389CB3CF28AE}" presName="ParentText" presStyleLbl="node1" presStyleIdx="0" presStyleCnt="3" custScaleX="80491" custScaleY="87079">
        <dgm:presLayoutVars>
          <dgm:chMax val="1"/>
          <dgm:chPref val="1"/>
          <dgm:bulletEnabled val="1"/>
        </dgm:presLayoutVars>
      </dgm:prSet>
      <dgm:spPr/>
    </dgm:pt>
    <dgm:pt modelId="{D461A6A8-3C13-4ABA-BCB2-6A2CB0867F4D}" type="pres">
      <dgm:prSet presAssocID="{D5FB51D0-3C06-48C5-AB26-389CB3CF28AE}" presName="ChildText" presStyleLbl="revTx" presStyleIdx="0" presStyleCnt="3">
        <dgm:presLayoutVars>
          <dgm:chMax val="0"/>
          <dgm:chPref val="0"/>
          <dgm:bulletEnabled val="1"/>
        </dgm:presLayoutVars>
      </dgm:prSet>
      <dgm:spPr/>
    </dgm:pt>
    <dgm:pt modelId="{747C720C-1986-4B08-ACF6-CEB30814ED1E}" type="pres">
      <dgm:prSet presAssocID="{718B5304-2569-454A-96A2-0CC2C378B430}" presName="sibTrans" presStyleCnt="0"/>
      <dgm:spPr/>
    </dgm:pt>
    <dgm:pt modelId="{5B3A9C95-F73D-41EB-818A-2D32318AA017}" type="pres">
      <dgm:prSet presAssocID="{D26E6BEA-8C52-4930-AD43-B56427308E11}" presName="composite" presStyleCnt="0"/>
      <dgm:spPr/>
    </dgm:pt>
    <dgm:pt modelId="{94C46163-D525-4BB5-B8AE-94FA3D2C2B67}" type="pres">
      <dgm:prSet presAssocID="{D26E6BEA-8C52-4930-AD43-B56427308E11}" presName="bentUpArrow1" presStyleLbl="alignImgPlace1" presStyleIdx="1" presStyleCnt="2"/>
      <dgm:spPr/>
    </dgm:pt>
    <dgm:pt modelId="{A311EA5C-B87E-44D5-B0CA-858D0F6A4B5F}" type="pres">
      <dgm:prSet presAssocID="{D26E6BEA-8C52-4930-AD43-B56427308E11}" presName="ParentText" presStyleLbl="node1" presStyleIdx="1" presStyleCnt="3" custScaleX="80491" custScaleY="87079">
        <dgm:presLayoutVars>
          <dgm:chMax val="1"/>
          <dgm:chPref val="1"/>
          <dgm:bulletEnabled val="1"/>
        </dgm:presLayoutVars>
      </dgm:prSet>
      <dgm:spPr/>
    </dgm:pt>
    <dgm:pt modelId="{82D16B12-BD81-4A5C-9B68-812978347D7C}" type="pres">
      <dgm:prSet presAssocID="{D26E6BEA-8C52-4930-AD43-B56427308E11}" presName="ChildText" presStyleLbl="revTx" presStyleIdx="1" presStyleCnt="3" custScaleX="156201" custLinFactNeighborX="25242">
        <dgm:presLayoutVars>
          <dgm:chMax val="0"/>
          <dgm:chPref val="0"/>
          <dgm:bulletEnabled val="1"/>
        </dgm:presLayoutVars>
      </dgm:prSet>
      <dgm:spPr/>
    </dgm:pt>
    <dgm:pt modelId="{8F2C4541-2718-42CF-82B8-40D3EEC1AB71}" type="pres">
      <dgm:prSet presAssocID="{3F365213-95A1-461E-B357-CDB8EC51E1B4}" presName="sibTrans" presStyleCnt="0"/>
      <dgm:spPr/>
    </dgm:pt>
    <dgm:pt modelId="{E07EDE09-AD86-4514-A894-1B584ED2ADEE}" type="pres">
      <dgm:prSet presAssocID="{E38161A5-019F-4DE2-8C44-B81F0C999BFB}" presName="composite" presStyleCnt="0"/>
      <dgm:spPr/>
    </dgm:pt>
    <dgm:pt modelId="{5015AED2-9328-456F-9580-CCDED09C33EA}" type="pres">
      <dgm:prSet presAssocID="{E38161A5-019F-4DE2-8C44-B81F0C999BFB}" presName="ParentText" presStyleLbl="node1" presStyleIdx="2" presStyleCnt="3" custScaleX="80491" custScaleY="87079">
        <dgm:presLayoutVars>
          <dgm:chMax val="1"/>
          <dgm:chPref val="1"/>
          <dgm:bulletEnabled val="1"/>
        </dgm:presLayoutVars>
      </dgm:prSet>
      <dgm:spPr/>
    </dgm:pt>
    <dgm:pt modelId="{1E99D5D3-F54A-40CA-9630-99215232D003}" type="pres">
      <dgm:prSet presAssocID="{E38161A5-019F-4DE2-8C44-B81F0C999BFB}" presName="FinalChildText" presStyleLbl="revTx" presStyleIdx="2" presStyleCnt="3">
        <dgm:presLayoutVars>
          <dgm:chMax val="0"/>
          <dgm:chPref val="0"/>
          <dgm:bulletEnabled val="1"/>
        </dgm:presLayoutVars>
      </dgm:prSet>
      <dgm:spPr/>
    </dgm:pt>
  </dgm:ptLst>
  <dgm:cxnLst>
    <dgm:cxn modelId="{457F941A-DEBC-4166-9E98-6C8D42E8F969}" srcId="{D26E6BEA-8C52-4930-AD43-B56427308E11}" destId="{F5C56DCA-1076-4ACD-8173-B3FD3B174AEB}" srcOrd="0" destOrd="0" parTransId="{EF7A287F-E1F2-4529-BFE8-9FBDF579CD8F}" sibTransId="{42736B41-0B76-40D6-8AFC-54A0A43AC90F}"/>
    <dgm:cxn modelId="{CEFC051C-F585-4733-AFB7-16FA43D0C044}" type="presOf" srcId="{F5C56DCA-1076-4ACD-8173-B3FD3B174AEB}" destId="{82D16B12-BD81-4A5C-9B68-812978347D7C}" srcOrd="0" destOrd="0" presId="urn:microsoft.com/office/officeart/2005/8/layout/StepDownProcess"/>
    <dgm:cxn modelId="{C716513C-50B2-42D4-AACC-8D4C41A6E268}" srcId="{CB329808-C689-4CCC-AE44-1DB28433B722}" destId="{E38161A5-019F-4DE2-8C44-B81F0C999BFB}" srcOrd="2" destOrd="0" parTransId="{F8521367-C66D-4C8D-8553-3384B709F8C1}" sibTransId="{A00F9BEC-FE87-4115-AC55-A193D7EB5E7F}"/>
    <dgm:cxn modelId="{E5537351-8C0E-4298-9DEF-00A50758FE1D}" type="presOf" srcId="{D5FB51D0-3C06-48C5-AB26-389CB3CF28AE}" destId="{58CB3224-0FBD-4CB1-824C-483EEDE819FA}" srcOrd="0" destOrd="0" presId="urn:microsoft.com/office/officeart/2005/8/layout/StepDownProcess"/>
    <dgm:cxn modelId="{C8D4AC52-7B4F-46E6-A623-A80D882CBEEE}" type="presOf" srcId="{CB329808-C689-4CCC-AE44-1DB28433B722}" destId="{483724E5-193C-486D-AC7D-6B85C02DF1D6}" srcOrd="0" destOrd="0" presId="urn:microsoft.com/office/officeart/2005/8/layout/StepDownProcess"/>
    <dgm:cxn modelId="{35720B7D-2128-4E68-A953-2F4B82B0DF4A}" type="presOf" srcId="{C9F043A1-87E8-4C82-AD35-C878FD5422A7}" destId="{1E99D5D3-F54A-40CA-9630-99215232D003}" srcOrd="0" destOrd="0" presId="urn:microsoft.com/office/officeart/2005/8/layout/StepDownProcess"/>
    <dgm:cxn modelId="{DAA7177D-5E71-403C-AC09-34267C298B12}" type="presOf" srcId="{D26E6BEA-8C52-4930-AD43-B56427308E11}" destId="{A311EA5C-B87E-44D5-B0CA-858D0F6A4B5F}" srcOrd="0" destOrd="0" presId="urn:microsoft.com/office/officeart/2005/8/layout/StepDownProcess"/>
    <dgm:cxn modelId="{C29D0C7F-1435-4056-9C19-E7A15B625937}" srcId="{CB329808-C689-4CCC-AE44-1DB28433B722}" destId="{D26E6BEA-8C52-4930-AD43-B56427308E11}" srcOrd="1" destOrd="0" parTransId="{76EA2E90-DB6A-4583-9B90-B719B79EAF54}" sibTransId="{3F365213-95A1-461E-B357-CDB8EC51E1B4}"/>
    <dgm:cxn modelId="{16B864A5-86DC-445C-A267-929F99001C23}" srcId="{CB329808-C689-4CCC-AE44-1DB28433B722}" destId="{D5FB51D0-3C06-48C5-AB26-389CB3CF28AE}" srcOrd="0" destOrd="0" parTransId="{A1BB8975-E189-45BA-A60B-976CF69E41D3}" sibTransId="{718B5304-2569-454A-96A2-0CC2C378B430}"/>
    <dgm:cxn modelId="{43FDA7AF-24F3-4777-BAC9-BE08FEF33613}" type="presOf" srcId="{E38161A5-019F-4DE2-8C44-B81F0C999BFB}" destId="{5015AED2-9328-456F-9580-CCDED09C33EA}" srcOrd="0" destOrd="0" presId="urn:microsoft.com/office/officeart/2005/8/layout/StepDownProcess"/>
    <dgm:cxn modelId="{25361EBF-74D0-495C-8F43-C5FFECBD8AAC}" type="presOf" srcId="{4A329D2C-ABCF-4C9C-8DB7-E05D1C6F8402}" destId="{D461A6A8-3C13-4ABA-BCB2-6A2CB0867F4D}" srcOrd="0" destOrd="0" presId="urn:microsoft.com/office/officeart/2005/8/layout/StepDownProcess"/>
    <dgm:cxn modelId="{2E00D8EE-26F5-48CC-920C-25FAB65C5F4D}" srcId="{E38161A5-019F-4DE2-8C44-B81F0C999BFB}" destId="{C9F043A1-87E8-4C82-AD35-C878FD5422A7}" srcOrd="0" destOrd="0" parTransId="{C01F5F7A-46EF-4B53-9A8C-4742B9998ECA}" sibTransId="{69517F47-F858-4A79-A735-E4C43F17DE7A}"/>
    <dgm:cxn modelId="{284E47FF-EDD5-4B58-A3DF-AC47A2F86D4A}" srcId="{D5FB51D0-3C06-48C5-AB26-389CB3CF28AE}" destId="{4A329D2C-ABCF-4C9C-8DB7-E05D1C6F8402}" srcOrd="0" destOrd="0" parTransId="{CDBE19CF-5C5B-4A03-8811-9D82547E486B}" sibTransId="{E5689B4E-719A-4B12-9317-4F305D4FA52E}"/>
    <dgm:cxn modelId="{DBD69E72-A8B6-4E14-8358-E43A436FF863}" type="presParOf" srcId="{483724E5-193C-486D-AC7D-6B85C02DF1D6}" destId="{C0042821-07CC-4CF7-867F-7BEE9DE0A53C}" srcOrd="0" destOrd="0" presId="urn:microsoft.com/office/officeart/2005/8/layout/StepDownProcess"/>
    <dgm:cxn modelId="{EAD0B4F1-7E34-4174-BAA3-02945EA1E51F}" type="presParOf" srcId="{C0042821-07CC-4CF7-867F-7BEE9DE0A53C}" destId="{88D175A1-3D87-4C7D-832D-646C24E6432D}" srcOrd="0" destOrd="0" presId="urn:microsoft.com/office/officeart/2005/8/layout/StepDownProcess"/>
    <dgm:cxn modelId="{ED6B18F3-CE2F-4DF5-86B8-EAD8EC3E1F39}" type="presParOf" srcId="{C0042821-07CC-4CF7-867F-7BEE9DE0A53C}" destId="{58CB3224-0FBD-4CB1-824C-483EEDE819FA}" srcOrd="1" destOrd="0" presId="urn:microsoft.com/office/officeart/2005/8/layout/StepDownProcess"/>
    <dgm:cxn modelId="{1B70E7C1-6886-43D3-A509-C3C16ABB10C2}" type="presParOf" srcId="{C0042821-07CC-4CF7-867F-7BEE9DE0A53C}" destId="{D461A6A8-3C13-4ABA-BCB2-6A2CB0867F4D}" srcOrd="2" destOrd="0" presId="urn:microsoft.com/office/officeart/2005/8/layout/StepDownProcess"/>
    <dgm:cxn modelId="{16989B53-6C07-46B3-B599-F9083D376D6F}" type="presParOf" srcId="{483724E5-193C-486D-AC7D-6B85C02DF1D6}" destId="{747C720C-1986-4B08-ACF6-CEB30814ED1E}" srcOrd="1" destOrd="0" presId="urn:microsoft.com/office/officeart/2005/8/layout/StepDownProcess"/>
    <dgm:cxn modelId="{2597B4F0-66FC-4E01-90F2-BC7068EB19C5}" type="presParOf" srcId="{483724E5-193C-486D-AC7D-6B85C02DF1D6}" destId="{5B3A9C95-F73D-41EB-818A-2D32318AA017}" srcOrd="2" destOrd="0" presId="urn:microsoft.com/office/officeart/2005/8/layout/StepDownProcess"/>
    <dgm:cxn modelId="{2ECB9B41-A624-4842-A0FF-C1BF47799933}" type="presParOf" srcId="{5B3A9C95-F73D-41EB-818A-2D32318AA017}" destId="{94C46163-D525-4BB5-B8AE-94FA3D2C2B67}" srcOrd="0" destOrd="0" presId="urn:microsoft.com/office/officeart/2005/8/layout/StepDownProcess"/>
    <dgm:cxn modelId="{BF2D0056-636F-4647-B3B3-00D5750C788B}" type="presParOf" srcId="{5B3A9C95-F73D-41EB-818A-2D32318AA017}" destId="{A311EA5C-B87E-44D5-B0CA-858D0F6A4B5F}" srcOrd="1" destOrd="0" presId="urn:microsoft.com/office/officeart/2005/8/layout/StepDownProcess"/>
    <dgm:cxn modelId="{3ADE2B58-2203-41A6-B9F4-4724507D4AB5}" type="presParOf" srcId="{5B3A9C95-F73D-41EB-818A-2D32318AA017}" destId="{82D16B12-BD81-4A5C-9B68-812978347D7C}" srcOrd="2" destOrd="0" presId="urn:microsoft.com/office/officeart/2005/8/layout/StepDownProcess"/>
    <dgm:cxn modelId="{48567ABE-118F-4687-B95C-6E0B3064FB1F}" type="presParOf" srcId="{483724E5-193C-486D-AC7D-6B85C02DF1D6}" destId="{8F2C4541-2718-42CF-82B8-40D3EEC1AB71}" srcOrd="3" destOrd="0" presId="urn:microsoft.com/office/officeart/2005/8/layout/StepDownProcess"/>
    <dgm:cxn modelId="{10F5D8C9-50C4-4D92-997E-03FF98F64A13}" type="presParOf" srcId="{483724E5-193C-486D-AC7D-6B85C02DF1D6}" destId="{E07EDE09-AD86-4514-A894-1B584ED2ADEE}" srcOrd="4" destOrd="0" presId="urn:microsoft.com/office/officeart/2005/8/layout/StepDownProcess"/>
    <dgm:cxn modelId="{5C3B4D4E-63E3-469E-8400-6BE37D4EBE93}" type="presParOf" srcId="{E07EDE09-AD86-4514-A894-1B584ED2ADEE}" destId="{5015AED2-9328-456F-9580-CCDED09C33EA}" srcOrd="0" destOrd="0" presId="urn:microsoft.com/office/officeart/2005/8/layout/StepDownProcess"/>
    <dgm:cxn modelId="{4D0DCD6F-EB65-4771-A288-01EB7457FD1B}" type="presParOf" srcId="{E07EDE09-AD86-4514-A894-1B584ED2ADEE}" destId="{1E99D5D3-F54A-40CA-9630-99215232D003}" srcOrd="1"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0DDDA-7BEE-4EFA-A418-D5521686EBBD}">
      <dsp:nvSpPr>
        <dsp:cNvPr id="0" name=""/>
        <dsp:cNvSpPr/>
      </dsp:nvSpPr>
      <dsp:spPr>
        <a:xfrm>
          <a:off x="771914" y="49843"/>
          <a:ext cx="1491074" cy="116689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328AD3-1FC5-4DA9-9D54-BBC510D7E8E3}">
      <dsp:nvSpPr>
        <dsp:cNvPr id="0" name=""/>
        <dsp:cNvSpPr/>
      </dsp:nvSpPr>
      <dsp:spPr>
        <a:xfrm>
          <a:off x="725477" y="1162727"/>
          <a:ext cx="1719162" cy="718240"/>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Willingness</a:t>
          </a:r>
          <a:br>
            <a:rPr lang="en-GB" sz="1100" kern="1200" dirty="0"/>
          </a:br>
          <a:r>
            <a:rPr lang="en-GB" sz="1100" kern="1200" dirty="0"/>
            <a:t>Assesses Attitudes &amp; Behaviour towards the change</a:t>
          </a:r>
        </a:p>
      </dsp:txBody>
      <dsp:txXfrm>
        <a:off x="725477" y="1162727"/>
        <a:ext cx="1719162" cy="718240"/>
      </dsp:txXfrm>
    </dsp:sp>
    <dsp:sp modelId="{1FFE031D-FE05-4EB6-8844-D19AA5045DEA}">
      <dsp:nvSpPr>
        <dsp:cNvPr id="0" name=""/>
        <dsp:cNvSpPr/>
      </dsp:nvSpPr>
      <dsp:spPr>
        <a:xfrm>
          <a:off x="2637804" y="220"/>
          <a:ext cx="1628104" cy="1396902"/>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EDF2E1-2568-4284-8D63-80B8DE64FD55}">
      <dsp:nvSpPr>
        <dsp:cNvPr id="0" name=""/>
        <dsp:cNvSpPr/>
      </dsp:nvSpPr>
      <dsp:spPr>
        <a:xfrm>
          <a:off x="2659883" y="1243865"/>
          <a:ext cx="1719162" cy="686724"/>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Capability</a:t>
          </a:r>
          <a:br>
            <a:rPr lang="en-GB" sz="1100" kern="1200" dirty="0"/>
          </a:br>
          <a:r>
            <a:rPr lang="en-GB" sz="1100" kern="1200" dirty="0"/>
            <a:t>Assesses Leadership, Processes, skills and tools to deliver change</a:t>
          </a:r>
        </a:p>
      </dsp:txBody>
      <dsp:txXfrm>
        <a:off x="2659883" y="1243865"/>
        <a:ext cx="1719162" cy="686724"/>
      </dsp:txXfrm>
    </dsp:sp>
    <dsp:sp modelId="{792256C3-5521-41E8-A687-625FF8038788}">
      <dsp:nvSpPr>
        <dsp:cNvPr id="0" name=""/>
        <dsp:cNvSpPr/>
      </dsp:nvSpPr>
      <dsp:spPr>
        <a:xfrm>
          <a:off x="1713764" y="2123754"/>
          <a:ext cx="1541779" cy="103446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F756FF-78C1-47EC-BB37-076A0FA0FC0F}">
      <dsp:nvSpPr>
        <dsp:cNvPr id="0" name=""/>
        <dsp:cNvSpPr/>
      </dsp:nvSpPr>
      <dsp:spPr>
        <a:xfrm>
          <a:off x="1642016" y="3157584"/>
          <a:ext cx="1719162" cy="744358"/>
        </a:xfrm>
        <a:prstGeom prst="wedgeRectCallout">
          <a:avLst>
            <a:gd name="adj1" fmla="val 20250"/>
            <a:gd name="adj2" fmla="val -607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The Change</a:t>
          </a:r>
          <a:br>
            <a:rPr lang="en-GB" sz="1800" b="1" kern="1200" dirty="0"/>
          </a:br>
          <a:r>
            <a:rPr lang="en-GB" sz="1100" b="0" kern="1200" dirty="0"/>
            <a:t>Assesses </a:t>
          </a:r>
          <a:r>
            <a:rPr lang="en-GB" sz="1100" kern="1200" dirty="0"/>
            <a:t>Solution Acceptance, product function etc</a:t>
          </a:r>
        </a:p>
      </dsp:txBody>
      <dsp:txXfrm>
        <a:off x="1642016" y="3157584"/>
        <a:ext cx="1719162" cy="744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175A1-3D87-4C7D-832D-646C24E6432D}">
      <dsp:nvSpPr>
        <dsp:cNvPr id="0" name=""/>
        <dsp:cNvSpPr/>
      </dsp:nvSpPr>
      <dsp:spPr>
        <a:xfrm rot="5400000">
          <a:off x="83617" y="1079239"/>
          <a:ext cx="802388" cy="91349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B3224-0FBD-4CB1-824C-483EEDE819FA}">
      <dsp:nvSpPr>
        <dsp:cNvPr id="0" name=""/>
        <dsp:cNvSpPr/>
      </dsp:nvSpPr>
      <dsp:spPr>
        <a:xfrm>
          <a:off x="2792" y="250857"/>
          <a:ext cx="1087232" cy="82331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Organisation</a:t>
          </a:r>
        </a:p>
      </dsp:txBody>
      <dsp:txXfrm>
        <a:off x="2792" y="250857"/>
        <a:ext cx="1087232" cy="823315"/>
      </dsp:txXfrm>
    </dsp:sp>
    <dsp:sp modelId="{D461A6A8-3C13-4ABA-BCB2-6A2CB0867F4D}">
      <dsp:nvSpPr>
        <dsp:cNvPr id="0" name=""/>
        <dsp:cNvSpPr/>
      </dsp:nvSpPr>
      <dsp:spPr>
        <a:xfrm>
          <a:off x="1221783" y="279948"/>
          <a:ext cx="982407" cy="76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57150" lvl="1" indent="-57150" algn="l" defTabSz="444500">
            <a:lnSpc>
              <a:spcPct val="90000"/>
            </a:lnSpc>
            <a:spcBef>
              <a:spcPct val="0"/>
            </a:spcBef>
            <a:spcAft>
              <a:spcPct val="15000"/>
            </a:spcAft>
            <a:buChar char="•"/>
          </a:pPr>
          <a:r>
            <a:rPr lang="en-GB" sz="1000" kern="1200" dirty="0"/>
            <a:t>Assesses Organisational readiness</a:t>
          </a:r>
        </a:p>
      </dsp:txBody>
      <dsp:txXfrm>
        <a:off x="1221783" y="279948"/>
        <a:ext cx="982407" cy="764179"/>
      </dsp:txXfrm>
    </dsp:sp>
    <dsp:sp modelId="{94C46163-D525-4BB5-B8AE-94FA3D2C2B67}">
      <dsp:nvSpPr>
        <dsp:cNvPr id="0" name=""/>
        <dsp:cNvSpPr/>
      </dsp:nvSpPr>
      <dsp:spPr>
        <a:xfrm rot="5400000">
          <a:off x="1140289" y="2080243"/>
          <a:ext cx="802388" cy="91349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11EA5C-B87E-44D5-B0CA-858D0F6A4B5F}">
      <dsp:nvSpPr>
        <dsp:cNvPr id="0" name=""/>
        <dsp:cNvSpPr/>
      </dsp:nvSpPr>
      <dsp:spPr>
        <a:xfrm>
          <a:off x="1059463" y="1251862"/>
          <a:ext cx="1087232" cy="82331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Department /Groups</a:t>
          </a:r>
        </a:p>
      </dsp:txBody>
      <dsp:txXfrm>
        <a:off x="1059463" y="1251862"/>
        <a:ext cx="1087232" cy="823315"/>
      </dsp:txXfrm>
    </dsp:sp>
    <dsp:sp modelId="{82D16B12-BD81-4A5C-9B68-812978347D7C}">
      <dsp:nvSpPr>
        <dsp:cNvPr id="0" name=""/>
        <dsp:cNvSpPr/>
      </dsp:nvSpPr>
      <dsp:spPr>
        <a:xfrm>
          <a:off x="2250373" y="1280953"/>
          <a:ext cx="1534529" cy="76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kern="1200" dirty="0"/>
            <a:t>Assesses readiness of departments/groups</a:t>
          </a:r>
        </a:p>
      </dsp:txBody>
      <dsp:txXfrm>
        <a:off x="2250373" y="1280953"/>
        <a:ext cx="1534529" cy="764179"/>
      </dsp:txXfrm>
    </dsp:sp>
    <dsp:sp modelId="{5015AED2-9328-456F-9580-CCDED09C33EA}">
      <dsp:nvSpPr>
        <dsp:cNvPr id="0" name=""/>
        <dsp:cNvSpPr/>
      </dsp:nvSpPr>
      <dsp:spPr>
        <a:xfrm>
          <a:off x="2116135" y="2252867"/>
          <a:ext cx="1087232" cy="82331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Individual</a:t>
          </a:r>
        </a:p>
      </dsp:txBody>
      <dsp:txXfrm>
        <a:off x="2116135" y="2252867"/>
        <a:ext cx="1087232" cy="823315"/>
      </dsp:txXfrm>
    </dsp:sp>
    <dsp:sp modelId="{1E99D5D3-F54A-40CA-9630-99215232D003}">
      <dsp:nvSpPr>
        <dsp:cNvPr id="0" name=""/>
        <dsp:cNvSpPr/>
      </dsp:nvSpPr>
      <dsp:spPr>
        <a:xfrm>
          <a:off x="3335126" y="2281957"/>
          <a:ext cx="982407" cy="76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GB" sz="1100" kern="1200" dirty="0"/>
            <a:t>Assesses personnel readiness</a:t>
          </a:r>
        </a:p>
      </dsp:txBody>
      <dsp:txXfrm>
        <a:off x="3335126" y="2281957"/>
        <a:ext cx="982407" cy="76417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2E8FD-2AFE-4B1E-9D19-015693014FEA}" type="datetimeFigureOut">
              <a:rPr lang="en-US" smtClean="0">
                <a:latin typeface="Arial" pitchFamily="34" charset="0"/>
              </a:rPr>
              <a:pPr/>
              <a:t>9/13/2019</a:t>
            </a:fld>
            <a:endParaRPr lang="en-US"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D0142-0A92-499C-9E53-36958F98D275}"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1086925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B5D7A87D-1CDA-443F-BAE3-82C9C05446C3}" type="datetimeFigureOut">
              <a:rPr lang="en-US" smtClean="0"/>
              <a:pPr/>
              <a:t>9/13/2019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20B9C825-F38E-45BB-92C1-043DE61C9183}" type="slidenum">
              <a:rPr lang="en-US" smtClean="0"/>
              <a:pPr/>
              <a:t>‹#›</a:t>
            </a:fld>
            <a:endParaRPr lang="en-US" dirty="0"/>
          </a:p>
        </p:txBody>
      </p:sp>
    </p:spTree>
    <p:extLst>
      <p:ext uri="{BB962C8B-B14F-4D97-AF65-F5344CB8AC3E}">
        <p14:creationId xmlns:p14="http://schemas.microsoft.com/office/powerpoint/2010/main" val="6366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a:t>
            </a:fld>
            <a:endParaRPr lang="en-US" dirty="0"/>
          </a:p>
        </p:txBody>
      </p:sp>
    </p:spTree>
    <p:extLst>
      <p:ext uri="{BB962C8B-B14F-4D97-AF65-F5344CB8AC3E}">
        <p14:creationId xmlns:p14="http://schemas.microsoft.com/office/powerpoint/2010/main" val="21439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B9C825-F38E-45BB-92C1-043DE61C9183}" type="slidenum">
              <a:rPr lang="en-US" smtClean="0"/>
              <a:pPr/>
              <a:t>14</a:t>
            </a:fld>
            <a:endParaRPr lang="en-US" dirty="0"/>
          </a:p>
        </p:txBody>
      </p:sp>
    </p:spTree>
    <p:extLst>
      <p:ext uri="{BB962C8B-B14F-4D97-AF65-F5344CB8AC3E}">
        <p14:creationId xmlns:p14="http://schemas.microsoft.com/office/powerpoint/2010/main" val="441762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2130425"/>
            <a:ext cx="72009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5CB9C3-57C2-4A12-BE03-C794C420DE8D}" type="datetimeFigureOut">
              <a:rPr lang="en-GB" smtClean="0"/>
              <a:pPr/>
              <a:t>13/9/19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B3D9A-5381-413F-8BD1-17ED853980B7}" type="slidenum">
              <a:rPr lang="en-GB" smtClean="0"/>
              <a:pPr/>
              <a:t>‹#›</a:t>
            </a:fld>
            <a:endParaRPr lang="en-GB"/>
          </a:p>
        </p:txBody>
      </p:sp>
      <p:grpSp>
        <p:nvGrpSpPr>
          <p:cNvPr id="7" name="Group 6"/>
          <p:cNvGrpSpPr/>
          <p:nvPr/>
        </p:nvGrpSpPr>
        <p:grpSpPr>
          <a:xfrm>
            <a:off x="35496" y="2088282"/>
            <a:ext cx="1512168" cy="1512168"/>
            <a:chOff x="179512" y="1844824"/>
            <a:chExt cx="1944216" cy="1944216"/>
          </a:xfrm>
        </p:grpSpPr>
        <p:sp>
          <p:nvSpPr>
            <p:cNvPr id="8" name="Donut 7"/>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2" descr="http://studentweb.cortland.edu/Evelyn.Tamela/Mini-project-3/rounded-blue-arrow-trans-right.png"/>
            <p:cNvPicPr>
              <a:picLocks noChangeAspect="1" noChangeArrowheads="1"/>
            </p:cNvPicPr>
            <p:nvPr/>
          </p:nvPicPr>
          <p:blipFill>
            <a:blip r:embed="rId3"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226892159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CB9C3-57C2-4A12-BE03-C794C420DE8D}" type="datetimeFigureOut">
              <a:rPr lang="en-GB" smtClean="0"/>
              <a:pPr/>
              <a:t>13/9/19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B3D9A-5381-413F-8BD1-17ED853980B7}" type="slidenum">
              <a:rPr lang="en-GB" smtClean="0"/>
              <a:pPr/>
              <a:t>‹#›</a:t>
            </a:fld>
            <a:endParaRPr lang="en-GB"/>
          </a:p>
        </p:txBody>
      </p:sp>
    </p:spTree>
    <p:extLst>
      <p:ext uri="{BB962C8B-B14F-4D97-AF65-F5344CB8AC3E}">
        <p14:creationId xmlns:p14="http://schemas.microsoft.com/office/powerpoint/2010/main" val="163770873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CB9C3-57C2-4A12-BE03-C794C420DE8D}" type="datetimeFigureOut">
              <a:rPr lang="en-GB" smtClean="0"/>
              <a:pPr/>
              <a:t>13/9/19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B3D9A-5381-413F-8BD1-17ED853980B7}" type="slidenum">
              <a:rPr lang="en-GB" smtClean="0"/>
              <a:pPr/>
              <a:t>‹#›</a:t>
            </a:fld>
            <a:endParaRPr lang="en-GB"/>
          </a:p>
        </p:txBody>
      </p:sp>
    </p:spTree>
    <p:extLst>
      <p:ext uri="{BB962C8B-B14F-4D97-AF65-F5344CB8AC3E}">
        <p14:creationId xmlns:p14="http://schemas.microsoft.com/office/powerpoint/2010/main" val="8698315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1" name="Content Placeholder 20" descr="Content Placeholder 20"/>
          <p:cNvSpPr>
            <a:spLocks noGrp="1"/>
          </p:cNvSpPr>
          <p:nvPr>
            <p:ph sz="quarter" idx="17"/>
          </p:nvPr>
        </p:nvSpPr>
        <p:spPr>
          <a:xfrm>
            <a:off x="457200" y="1447800"/>
            <a:ext cx="8215312"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Slide Number Placeholder 5" descr="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a:t>No. </a:t>
            </a:r>
            <a:fld id="{525A3C56-E491-49B2-93F3-63532DF516BC}" type="slidenum">
              <a:rPr lang="en-GB" smtClean="0"/>
              <a:pPr/>
              <a:t>‹#›</a:t>
            </a:fld>
            <a:endParaRPr lang="en-GB" dirty="0"/>
          </a:p>
        </p:txBody>
      </p:sp>
      <p:sp>
        <p:nvSpPr>
          <p:cNvPr id="30" name="Title 1" descr="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a:t>Click to edit Master title style</a:t>
            </a:r>
            <a:endParaRPr lang="en-GB" noProof="0" dirty="0"/>
          </a:p>
        </p:txBody>
      </p:sp>
      <p:sp>
        <p:nvSpPr>
          <p:cNvPr id="10" name="Footer Placeholder 25" descr="Footer Placeholder 25"/>
          <p:cNvSpPr>
            <a:spLocks noGrp="1"/>
          </p:cNvSpPr>
          <p:nvPr>
            <p:ph type="ftr" sz="quarter" idx="22"/>
          </p:nvPr>
        </p:nvSpPr>
        <p:spPr>
          <a:xfrm>
            <a:off x="4005263" y="6419850"/>
            <a:ext cx="3665920"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grpSp>
        <p:nvGrpSpPr>
          <p:cNvPr id="11" name="Group 10"/>
          <p:cNvGrpSpPr/>
          <p:nvPr/>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3897529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ith logo">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0" y="1447800"/>
            <a:ext cx="8215312"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a:t>No. </a:t>
            </a:r>
            <a:fld id="{525A3C56-E491-49B2-93F3-63532DF516BC}" type="slidenum">
              <a:rPr lang="en-GB" smtClean="0"/>
              <a:pPr/>
              <a:t>‹#›</a:t>
            </a:fld>
            <a:endParaRPr lang="en-GB" dirty="0"/>
          </a:p>
        </p:txBody>
      </p:sp>
      <p:sp>
        <p:nvSpPr>
          <p:cNvPr id="30" name="Title 1"/>
          <p:cNvSpPr>
            <a:spLocks noGrp="1"/>
          </p:cNvSpPr>
          <p:nvPr>
            <p:ph type="title"/>
          </p:nvPr>
        </p:nvSpPr>
        <p:spPr>
          <a:xfrm>
            <a:off x="474662" y="266400"/>
            <a:ext cx="7451725" cy="785818"/>
          </a:xfrm>
        </p:spPr>
        <p:txBody>
          <a:bodyPr lIns="0" tIns="0" rIns="0" bIns="0" anchor="b" anchorCtr="0">
            <a:noAutofit/>
          </a:bodyPr>
          <a:lstStyle>
            <a:lvl1pPr>
              <a:defRPr sz="2400" b="0"/>
            </a:lvl1pPr>
          </a:lstStyle>
          <a:p>
            <a:r>
              <a:rPr lang="en-US" noProof="0"/>
              <a:t>Click to edit Master title style</a:t>
            </a:r>
            <a:endParaRPr lang="en-GB" noProof="0" dirty="0"/>
          </a:p>
        </p:txBody>
      </p:sp>
      <p:sp>
        <p:nvSpPr>
          <p:cNvPr id="10"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grpSp>
        <p:nvGrpSpPr>
          <p:cNvPr id="11" name="Group 10"/>
          <p:cNvGrpSpPr/>
          <p:nvPr/>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183119701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1" y="1447800"/>
            <a:ext cx="3932238" cy="4629871"/>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a:t>Click to edit Master title style</a:t>
            </a:r>
            <a:endParaRPr lang="en-GB" noProof="0" dirty="0"/>
          </a:p>
        </p:txBody>
      </p:sp>
      <p:sp>
        <p:nvSpPr>
          <p:cNvPr id="18" name="Content Placeholder 20"/>
          <p:cNvSpPr>
            <a:spLocks noGrp="1"/>
          </p:cNvSpPr>
          <p:nvPr>
            <p:ph sz="quarter" idx="23"/>
          </p:nvPr>
        </p:nvSpPr>
        <p:spPr>
          <a:xfrm>
            <a:off x="4767262" y="1447800"/>
            <a:ext cx="3931200" cy="4629871"/>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29"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p:cNvGrpSpPr/>
          <p:nvPr/>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425402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6"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a:t>Click to edit Master title style</a:t>
            </a:r>
            <a:endParaRPr lang="en-GB" noProof="0" dirty="0"/>
          </a:p>
        </p:txBody>
      </p:sp>
      <p:sp>
        <p:nvSpPr>
          <p:cNvPr id="17"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18"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9" name="Group 8"/>
          <p:cNvGrpSpPr/>
          <p:nvPr/>
        </p:nvGrpSpPr>
        <p:grpSpPr>
          <a:xfrm>
            <a:off x="8204200" y="419100"/>
            <a:ext cx="480864" cy="463550"/>
            <a:chOff x="179512" y="1844824"/>
            <a:chExt cx="1944216" cy="1944216"/>
          </a:xfrm>
        </p:grpSpPr>
        <p:sp>
          <p:nvSpPr>
            <p:cNvPr id="10" name="Donut 9"/>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3676699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0" y="1447800"/>
            <a:ext cx="8215312" cy="4630882"/>
          </a:xfrm>
          <a:prstGeom prst="rect">
            <a:avLst/>
          </a:prstGeom>
        </p:spPr>
        <p:txBody>
          <a:bodyPr lIns="0" tIns="0" rIns="0" bIns="0"/>
          <a:lstStyle>
            <a:lvl1pPr marL="0" indent="0">
              <a:spcBef>
                <a:spcPts val="600"/>
              </a:spcBef>
              <a:buClr>
                <a:schemeClr val="tx2"/>
              </a:buClr>
              <a:buFont typeface="Verdana" pitchFamily="34" charset="0"/>
              <a:buNone/>
              <a:defRPr sz="1200">
                <a:solidFill>
                  <a:schemeClr val="tx1"/>
                </a:solidFill>
              </a:defRPr>
            </a:lvl1pPr>
            <a:lvl2pPr marL="216000" indent="-216000">
              <a:spcBef>
                <a:spcPts val="600"/>
              </a:spcBef>
              <a:buClr>
                <a:schemeClr val="tx2"/>
              </a:buClr>
              <a:buSzPct val="120000"/>
              <a:buFont typeface="Verdana" pitchFamily="34" charset="0"/>
              <a:buChar char="•"/>
              <a:defRPr sz="1200" baseline="0">
                <a:solidFill>
                  <a:schemeClr val="tx1"/>
                </a:solidFill>
              </a:defRPr>
            </a:lvl2pPr>
            <a:lvl3pPr marL="425450" indent="-212725">
              <a:spcBef>
                <a:spcPts val="600"/>
              </a:spcBef>
              <a:buClr>
                <a:schemeClr val="tx1">
                  <a:lumMod val="60000"/>
                  <a:lumOff val="40000"/>
                </a:schemeClr>
              </a:buClr>
              <a:buFont typeface="Verdana" pitchFamily="34" charset="0"/>
              <a:buChar char="•"/>
              <a:defRPr sz="1200">
                <a:solidFill>
                  <a:schemeClr val="tx1"/>
                </a:solidFill>
              </a:defRPr>
            </a:lvl3pPr>
            <a:lvl4pPr marL="685800" indent="-215900">
              <a:spcBef>
                <a:spcPts val="600"/>
              </a:spcBef>
              <a:buClr>
                <a:schemeClr val="tx1">
                  <a:lumMod val="60000"/>
                  <a:lumOff val="40000"/>
                </a:schemeClr>
              </a:buClr>
              <a:buFont typeface="Verdana" pitchFamily="34" charset="0"/>
              <a:buChar char="•"/>
              <a:defRPr sz="1200">
                <a:solidFill>
                  <a:schemeClr val="tx1"/>
                </a:solidFill>
              </a:defRPr>
            </a:lvl4pPr>
            <a:lvl5pPr marL="892175" indent="-215900">
              <a:spcBef>
                <a:spcPts val="600"/>
              </a:spcBef>
              <a:buClr>
                <a:schemeClr val="tx1">
                  <a:lumMod val="60000"/>
                  <a:lumOff val="40000"/>
                </a:schemeClr>
              </a:buClr>
              <a:buFont typeface="Verdana" pitchFamily="34" charset="0"/>
              <a:buChar char="•"/>
              <a:defRPr sz="1100">
                <a:solidFill>
                  <a:schemeClr val="tx1"/>
                </a:solidFill>
              </a:defRPr>
            </a:lvl5pPr>
            <a:lvl6pPr marL="1136650" indent="-215900">
              <a:spcBef>
                <a:spcPts val="600"/>
              </a:spcBef>
              <a:buClr>
                <a:schemeClr val="tx1">
                  <a:lumMod val="60000"/>
                  <a:lumOff val="40000"/>
                </a:schemeClr>
              </a:buClr>
              <a:buFont typeface="Verdana" pitchFamily="34" charset="0"/>
              <a:buChar char="•"/>
              <a:defRPr sz="1100" baseline="0">
                <a:solidFill>
                  <a:schemeClr val="tx1"/>
                </a:solidFill>
              </a:defRPr>
            </a:lvl6pPr>
            <a:lvl7pPr marL="1343025" indent="-228600">
              <a:spcBef>
                <a:spcPts val="600"/>
              </a:spcBef>
              <a:buClr>
                <a:schemeClr val="tx1">
                  <a:lumMod val="60000"/>
                  <a:lumOff val="40000"/>
                </a:schemeClr>
              </a:buClr>
              <a:buFont typeface="Verdana" pitchFamily="34" charset="0"/>
              <a:buChar char="•"/>
              <a:defRPr sz="11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fld id="{525A3C56-E491-49B2-93F3-63532DF516BC}" type="slidenum">
              <a:rPr lang="en-US" smtClean="0"/>
              <a:pPr/>
              <a:t>‹#›</a:t>
            </a:fld>
            <a:endParaRPr lang="en-US" dirty="0"/>
          </a:p>
        </p:txBody>
      </p:sp>
      <p:sp>
        <p:nvSpPr>
          <p:cNvPr id="30" name="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a:t>Click to edit Master title style</a:t>
            </a:r>
            <a:endParaRPr lang="en-GB" noProof="0" dirty="0"/>
          </a:p>
        </p:txBody>
      </p:sp>
      <p:grpSp>
        <p:nvGrpSpPr>
          <p:cNvPr id="10" name="Group 9"/>
          <p:cNvGrpSpPr/>
          <p:nvPr/>
        </p:nvGrpSpPr>
        <p:grpSpPr>
          <a:xfrm>
            <a:off x="8204200" y="419100"/>
            <a:ext cx="480864" cy="463550"/>
            <a:chOff x="179512" y="1844824"/>
            <a:chExt cx="1944216" cy="1944216"/>
          </a:xfrm>
        </p:grpSpPr>
        <p:sp>
          <p:nvSpPr>
            <p:cNvPr id="11" name="Donut 10"/>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12817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1" y="1447800"/>
            <a:ext cx="3932238" cy="4629871"/>
          </a:xfrm>
          <a:prstGeom prst="rect">
            <a:avLst/>
          </a:prstGeom>
        </p:spPr>
        <p:txBody>
          <a:bodyPr lIns="0" tIns="0" rIns="0" bIns="0"/>
          <a:lstStyle>
            <a:lvl1pPr marL="0" indent="0">
              <a:spcBef>
                <a:spcPts val="600"/>
              </a:spcBef>
              <a:buClr>
                <a:schemeClr val="tx2"/>
              </a:buClr>
              <a:buFont typeface="Verdana" pitchFamily="34" charset="0"/>
              <a:buNone/>
              <a:defRPr sz="1200">
                <a:solidFill>
                  <a:schemeClr val="tx1"/>
                </a:solidFill>
              </a:defRPr>
            </a:lvl1pPr>
            <a:lvl2pPr marL="216000" indent="-216000">
              <a:spcBef>
                <a:spcPts val="600"/>
              </a:spcBef>
              <a:buClr>
                <a:schemeClr val="tx2"/>
              </a:buClr>
              <a:buSzPct val="120000"/>
              <a:buFont typeface="Verdana" pitchFamily="34" charset="0"/>
              <a:buChar char="•"/>
              <a:defRPr sz="1200" baseline="0">
                <a:solidFill>
                  <a:schemeClr val="tx1"/>
                </a:solidFill>
              </a:defRPr>
            </a:lvl2pPr>
            <a:lvl3pPr marL="425450" indent="-212725">
              <a:spcBef>
                <a:spcPts val="600"/>
              </a:spcBef>
              <a:buClr>
                <a:schemeClr val="tx1">
                  <a:lumMod val="60000"/>
                  <a:lumOff val="40000"/>
                </a:schemeClr>
              </a:buClr>
              <a:buFont typeface="Verdana" pitchFamily="34" charset="0"/>
              <a:buChar char="•"/>
              <a:defRPr sz="1200">
                <a:solidFill>
                  <a:schemeClr val="tx1"/>
                </a:solidFill>
              </a:defRPr>
            </a:lvl3pPr>
            <a:lvl4pPr marL="685800" indent="-215900">
              <a:spcBef>
                <a:spcPts val="600"/>
              </a:spcBef>
              <a:buClr>
                <a:schemeClr val="tx1">
                  <a:lumMod val="60000"/>
                  <a:lumOff val="40000"/>
                </a:schemeClr>
              </a:buClr>
              <a:buFont typeface="Verdana" pitchFamily="34" charset="0"/>
              <a:buChar char="•"/>
              <a:defRPr sz="1200">
                <a:solidFill>
                  <a:schemeClr val="tx1"/>
                </a:solidFill>
              </a:defRPr>
            </a:lvl4pPr>
            <a:lvl5pPr marL="892175" indent="-215900">
              <a:spcBef>
                <a:spcPts val="600"/>
              </a:spcBef>
              <a:buClr>
                <a:schemeClr val="tx1">
                  <a:lumMod val="60000"/>
                  <a:lumOff val="40000"/>
                </a:schemeClr>
              </a:buClr>
              <a:buFont typeface="Verdana" pitchFamily="34" charset="0"/>
              <a:buChar char="•"/>
              <a:defRPr sz="1050">
                <a:solidFill>
                  <a:schemeClr val="tx1"/>
                </a:solidFill>
              </a:defRPr>
            </a:lvl5pPr>
            <a:lvl6pPr marL="1136650" indent="-215900">
              <a:spcBef>
                <a:spcPts val="600"/>
              </a:spcBef>
              <a:buClr>
                <a:schemeClr val="tx1">
                  <a:lumMod val="60000"/>
                  <a:lumOff val="40000"/>
                </a:schemeClr>
              </a:buClr>
              <a:buFont typeface="Verdana" pitchFamily="34" charset="0"/>
              <a:buChar char="•"/>
              <a:defRPr sz="1050" baseline="0">
                <a:solidFill>
                  <a:schemeClr val="tx1"/>
                </a:solidFill>
              </a:defRPr>
            </a:lvl6pPr>
            <a:lvl7pPr marL="1343025" indent="-228600">
              <a:spcBef>
                <a:spcPts val="600"/>
              </a:spcBef>
              <a:buClr>
                <a:schemeClr val="tx1">
                  <a:lumMod val="60000"/>
                  <a:lumOff val="40000"/>
                </a:schemeClr>
              </a:buClr>
              <a:buFont typeface="Verdana" pitchFamily="34" charset="0"/>
              <a:buChar char="•"/>
              <a:defRPr sz="105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a:t>Click to edit Master title style</a:t>
            </a:r>
            <a:endParaRPr lang="en-GB" noProof="0" dirty="0"/>
          </a:p>
        </p:txBody>
      </p:sp>
      <p:sp>
        <p:nvSpPr>
          <p:cNvPr id="18" name="Content Placeholder 20"/>
          <p:cNvSpPr>
            <a:spLocks noGrp="1"/>
          </p:cNvSpPr>
          <p:nvPr>
            <p:ph sz="quarter" idx="23"/>
          </p:nvPr>
        </p:nvSpPr>
        <p:spPr>
          <a:xfrm>
            <a:off x="4767262" y="1447800"/>
            <a:ext cx="3931200" cy="4629871"/>
          </a:xfrm>
          <a:prstGeom prst="rect">
            <a:avLst/>
          </a:prstGeom>
        </p:spPr>
        <p:txBody>
          <a:bodyPr lIns="0" tIns="0" rIns="0" bIns="0"/>
          <a:lstStyle>
            <a:lvl1pPr marL="0" indent="0">
              <a:spcBef>
                <a:spcPts val="600"/>
              </a:spcBef>
              <a:buClr>
                <a:schemeClr val="tx2"/>
              </a:buClr>
              <a:buFont typeface="Verdana" pitchFamily="34" charset="0"/>
              <a:buNone/>
              <a:defRPr sz="1200">
                <a:solidFill>
                  <a:schemeClr val="tx1"/>
                </a:solidFill>
              </a:defRPr>
            </a:lvl1pPr>
            <a:lvl2pPr marL="216000" indent="-216000">
              <a:spcBef>
                <a:spcPts val="600"/>
              </a:spcBef>
              <a:buClr>
                <a:schemeClr val="tx2"/>
              </a:buClr>
              <a:buSzPct val="120000"/>
              <a:buFont typeface="Verdana" pitchFamily="34" charset="0"/>
              <a:buChar char="•"/>
              <a:defRPr sz="1200" baseline="0">
                <a:solidFill>
                  <a:schemeClr val="tx1"/>
                </a:solidFill>
              </a:defRPr>
            </a:lvl2pPr>
            <a:lvl3pPr marL="425450" indent="-212725">
              <a:spcBef>
                <a:spcPts val="600"/>
              </a:spcBef>
              <a:buClr>
                <a:schemeClr val="tx1">
                  <a:lumMod val="60000"/>
                  <a:lumOff val="40000"/>
                </a:schemeClr>
              </a:buClr>
              <a:buFont typeface="Verdana" pitchFamily="34" charset="0"/>
              <a:buChar char="•"/>
              <a:defRPr sz="1200">
                <a:solidFill>
                  <a:schemeClr val="tx1"/>
                </a:solidFill>
              </a:defRPr>
            </a:lvl3pPr>
            <a:lvl4pPr marL="685800" indent="-215900">
              <a:spcBef>
                <a:spcPts val="600"/>
              </a:spcBef>
              <a:buClr>
                <a:schemeClr val="tx1">
                  <a:lumMod val="60000"/>
                  <a:lumOff val="40000"/>
                </a:schemeClr>
              </a:buClr>
              <a:buFont typeface="Verdana" pitchFamily="34" charset="0"/>
              <a:buChar char="•"/>
              <a:defRPr sz="1200">
                <a:solidFill>
                  <a:schemeClr val="tx1"/>
                </a:solidFill>
              </a:defRPr>
            </a:lvl4pPr>
            <a:lvl5pPr marL="892175" indent="-215900">
              <a:spcBef>
                <a:spcPts val="600"/>
              </a:spcBef>
              <a:buClr>
                <a:schemeClr val="tx1">
                  <a:lumMod val="60000"/>
                  <a:lumOff val="40000"/>
                </a:schemeClr>
              </a:buClr>
              <a:buFont typeface="Verdana" pitchFamily="34" charset="0"/>
              <a:buChar char="•"/>
              <a:defRPr sz="1050">
                <a:solidFill>
                  <a:schemeClr val="tx1"/>
                </a:solidFill>
              </a:defRPr>
            </a:lvl5pPr>
            <a:lvl6pPr marL="1136650" indent="-215900">
              <a:spcBef>
                <a:spcPts val="600"/>
              </a:spcBef>
              <a:buClr>
                <a:schemeClr val="tx1">
                  <a:lumMod val="60000"/>
                  <a:lumOff val="40000"/>
                </a:schemeClr>
              </a:buClr>
              <a:buFont typeface="Verdana" pitchFamily="34" charset="0"/>
              <a:buChar char="•"/>
              <a:defRPr sz="1050" baseline="0">
                <a:solidFill>
                  <a:schemeClr val="tx1"/>
                </a:solidFill>
              </a:defRPr>
            </a:lvl6pPr>
            <a:lvl7pPr marL="1343025" indent="-228600">
              <a:spcBef>
                <a:spcPts val="600"/>
              </a:spcBef>
              <a:buClr>
                <a:schemeClr val="tx1">
                  <a:lumMod val="60000"/>
                  <a:lumOff val="40000"/>
                </a:schemeClr>
              </a:buClr>
              <a:buFont typeface="Verdana" pitchFamily="34" charset="0"/>
              <a:buChar char="•"/>
              <a:defRPr sz="105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29"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p:cNvGrpSpPr/>
          <p:nvPr/>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732703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447800"/>
            <a:ext cx="3543296" cy="4640262"/>
          </a:xfrm>
          <a:prstGeom prst="rect">
            <a:avLst/>
          </a:prstGeom>
        </p:spPr>
        <p:txBody>
          <a:bodyPr lIns="0" tIns="0" rIns="0" bIns="0">
            <a:norm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198438" indent="-198438">
              <a:spcBef>
                <a:spcPts val="500"/>
              </a:spcBef>
              <a:buClr>
                <a:schemeClr val="tx2"/>
              </a:buClr>
              <a:buSzPct val="120000"/>
              <a:buFont typeface="Verdana" pitchFamily="34" charset="0"/>
              <a:buChar char="•"/>
              <a:defRPr sz="1600" baseline="0">
                <a:solidFill>
                  <a:schemeClr val="tx1"/>
                </a:solidFill>
              </a:defRPr>
            </a:lvl2pPr>
            <a:lvl3pPr marL="452438" indent="-238125">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a:t>Click to enter text</a:t>
            </a:r>
          </a:p>
          <a:p>
            <a:pPr lvl="1"/>
            <a:r>
              <a:rPr lang="en-GB" noProof="0" dirty="0"/>
              <a:t>Bullet text</a:t>
            </a:r>
          </a:p>
          <a:p>
            <a:pPr lvl="2"/>
            <a:r>
              <a:rPr lang="en-GB" noProof="0" dirty="0"/>
              <a:t>xx</a:t>
            </a:r>
          </a:p>
        </p:txBody>
      </p:sp>
      <p:sp>
        <p:nvSpPr>
          <p:cNvPr id="13" name="Content Placeholder 2"/>
          <p:cNvSpPr>
            <a:spLocks noGrp="1"/>
          </p:cNvSpPr>
          <p:nvPr>
            <p:ph idx="13" hasCustomPrompt="1"/>
          </p:nvPr>
        </p:nvSpPr>
        <p:spPr>
          <a:xfrm>
            <a:off x="4429124" y="1447800"/>
            <a:ext cx="3543296" cy="4640262"/>
          </a:xfrm>
          <a:prstGeom prst="rect">
            <a:avLst/>
          </a:prstGeom>
        </p:spPr>
        <p:txBody>
          <a:bodyPr lIns="0" tIns="0" rIns="0" bIns="0">
            <a:norm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198438" indent="-198438">
              <a:spcBef>
                <a:spcPts val="500"/>
              </a:spcBef>
              <a:buClr>
                <a:schemeClr val="tx2"/>
              </a:buClr>
              <a:buSzPct val="120000"/>
              <a:buFont typeface="Verdana" pitchFamily="34" charset="0"/>
              <a:buChar char="•"/>
              <a:defRPr sz="1600" baseline="0">
                <a:solidFill>
                  <a:schemeClr val="tx1"/>
                </a:solidFill>
              </a:defRPr>
            </a:lvl2pPr>
            <a:lvl3pPr marL="452438" indent="-238125">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a:t>Click to enter text</a:t>
            </a:r>
          </a:p>
          <a:p>
            <a:pPr lvl="1"/>
            <a:r>
              <a:rPr lang="en-GB" noProof="0" dirty="0"/>
              <a:t>Bullet text</a:t>
            </a:r>
          </a:p>
          <a:p>
            <a:pPr lvl="2"/>
            <a:r>
              <a:rPr lang="en-GB" noProof="0" dirty="0"/>
              <a:t>xx</a:t>
            </a:r>
          </a:p>
        </p:txBody>
      </p:sp>
      <p:sp>
        <p:nvSpPr>
          <p:cNvPr id="43"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a:t>Click to edit Master title style</a:t>
            </a:r>
            <a:endParaRPr lang="en-GB" noProof="0" dirty="0"/>
          </a:p>
        </p:txBody>
      </p:sp>
      <p:sp>
        <p:nvSpPr>
          <p:cNvPr id="19"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20"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p:cNvGrpSpPr/>
          <p:nvPr/>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4"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3400934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1398588" y="2815010"/>
            <a:ext cx="3887792" cy="1107996"/>
          </a:xfrm>
        </p:spPr>
        <p:txBody>
          <a:bodyPr wrap="square" lIns="0" tIns="0" rIns="0" bIns="0">
            <a:spAutoFit/>
          </a:bodyPr>
          <a:lstStyle>
            <a:lvl1pPr algn="l">
              <a:defRPr sz="3600" baseline="0">
                <a:solidFill>
                  <a:schemeClr val="tx1"/>
                </a:solidFill>
              </a:defRPr>
            </a:lvl1pPr>
          </a:lstStyle>
          <a:p>
            <a:r>
              <a:rPr lang="en-US" noProof="0"/>
              <a:t>Click to edit Master title style</a:t>
            </a:r>
            <a:endParaRPr lang="en-GB" noProof="0" dirty="0"/>
          </a:p>
        </p:txBody>
      </p:sp>
      <p:sp>
        <p:nvSpPr>
          <p:cNvPr id="13" name="Subtitle 2"/>
          <p:cNvSpPr>
            <a:spLocks noGrp="1"/>
          </p:cNvSpPr>
          <p:nvPr>
            <p:ph type="subTitle" idx="1"/>
          </p:nvPr>
        </p:nvSpPr>
        <p:spPr>
          <a:xfrm>
            <a:off x="1398588" y="4126655"/>
            <a:ext cx="4179887" cy="257180"/>
          </a:xfrm>
          <a:prstGeom prst="rect">
            <a:avLst/>
          </a:prstGeom>
        </p:spPr>
        <p:txBody>
          <a:bodyPr lIns="0" tIns="0" rIns="0" bIns="0" anchor="t" anchorCtr="0">
            <a:no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Tree>
    <p:extLst>
      <p:ext uri="{BB962C8B-B14F-4D97-AF65-F5344CB8AC3E}">
        <p14:creationId xmlns:p14="http://schemas.microsoft.com/office/powerpoint/2010/main" val="10405319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5CB9C3-57C2-4A12-BE03-C794C420DE8D}" type="datetimeFigureOut">
              <a:rPr lang="en-GB" smtClean="0"/>
              <a:pPr/>
              <a:t>13/9/19</a:t>
            </a:fld>
            <a:endParaRPr lang="en-GB"/>
          </a:p>
        </p:txBody>
      </p:sp>
      <p:sp>
        <p:nvSpPr>
          <p:cNvPr id="5" name="Footer Placeholder 4"/>
          <p:cNvSpPr>
            <a:spLocks noGrp="1"/>
          </p:cNvSpPr>
          <p:nvPr>
            <p:ph type="ftr" sz="quarter" idx="11"/>
          </p:nvPr>
        </p:nvSpPr>
        <p:spPr/>
        <p:txBody>
          <a:bodyPr/>
          <a:lstStyle/>
          <a:p>
            <a:pPr algn="l"/>
            <a:r>
              <a:rPr lang="en-GB"/>
              <a:t> </a:t>
            </a:r>
            <a:endParaRPr lang="en-GB" dirty="0"/>
          </a:p>
        </p:txBody>
      </p:sp>
      <p:sp>
        <p:nvSpPr>
          <p:cNvPr id="6" name="Slide Number Placeholder 5"/>
          <p:cNvSpPr>
            <a:spLocks noGrp="1"/>
          </p:cNvSpPr>
          <p:nvPr>
            <p:ph type="sldNum" sz="quarter" idx="12"/>
          </p:nvPr>
        </p:nvSpPr>
        <p:spPr/>
        <p:txBody>
          <a:bodyPr/>
          <a:lstStyle/>
          <a:p>
            <a:fld id="{525A3C56-E491-49B2-93F3-63532DF516BC}" type="slidenum">
              <a:rPr lang="en-US" smtClean="0"/>
              <a:pPr/>
              <a:t>‹#›</a:t>
            </a:fld>
            <a:endParaRPr lang="en-US" dirty="0"/>
          </a:p>
        </p:txBody>
      </p:sp>
      <p:grpSp>
        <p:nvGrpSpPr>
          <p:cNvPr id="10" name="Group 9"/>
          <p:cNvGrpSpPr/>
          <p:nvPr userDrawn="1"/>
        </p:nvGrpSpPr>
        <p:grpSpPr>
          <a:xfrm>
            <a:off x="8204200" y="419100"/>
            <a:ext cx="480864" cy="463550"/>
            <a:chOff x="179512" y="1844824"/>
            <a:chExt cx="1944216" cy="1944216"/>
          </a:xfrm>
        </p:grpSpPr>
        <p:sp>
          <p:nvSpPr>
            <p:cNvPr id="11" name="Donut 10"/>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3320358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57200" y="1447820"/>
            <a:ext cx="4043362" cy="4639657"/>
          </a:xfrm>
          <a:prstGeom prst="rect">
            <a:avLst/>
          </a:prstGeom>
        </p:spPr>
        <p:txBody>
          <a:bodyPr lIns="0" tIns="0" rIns="0" bIns="0">
            <a:no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282575" indent="-282575">
              <a:spcBef>
                <a:spcPts val="500"/>
              </a:spcBef>
              <a:buClr>
                <a:schemeClr val="tx2"/>
              </a:buClr>
              <a:buSzPct val="120000"/>
              <a:buFont typeface="Verdana" pitchFamily="34" charset="0"/>
              <a:buChar char="•"/>
              <a:defRPr sz="1600">
                <a:solidFill>
                  <a:schemeClr val="tx1"/>
                </a:solidFill>
              </a:defRPr>
            </a:lvl2pPr>
            <a:lvl3pPr marL="538163" indent="-247650">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a:t>Click to enter text</a:t>
            </a:r>
          </a:p>
          <a:p>
            <a:pPr lvl="1"/>
            <a:r>
              <a:rPr lang="en-GB" noProof="0" dirty="0"/>
              <a:t>Bullet</a:t>
            </a:r>
          </a:p>
          <a:p>
            <a:pPr lvl="2"/>
            <a:r>
              <a:rPr lang="en-GB" noProof="0" dirty="0"/>
              <a:t>xx</a:t>
            </a:r>
          </a:p>
        </p:txBody>
      </p:sp>
      <p:sp>
        <p:nvSpPr>
          <p:cNvPr id="21" name="Picture Placeholder 20"/>
          <p:cNvSpPr>
            <a:spLocks noGrp="1"/>
          </p:cNvSpPr>
          <p:nvPr>
            <p:ph type="pic" sz="quarter" idx="14"/>
          </p:nvPr>
        </p:nvSpPr>
        <p:spPr>
          <a:xfrm>
            <a:off x="4644000" y="1447799"/>
            <a:ext cx="4042800" cy="4640263"/>
          </a:xfrm>
          <a:prstGeom prst="rect">
            <a:avLst/>
          </a:prstGeom>
        </p:spPr>
        <p:txBody>
          <a:bodyPr lIns="0" tIns="0" rIns="0" bIns="0">
            <a:normAutofit/>
          </a:bodyPr>
          <a:lstStyle>
            <a:lvl1pPr>
              <a:spcBef>
                <a:spcPts val="500"/>
              </a:spcBef>
              <a:buNone/>
              <a:defRPr lang="en-GB" sz="1800" kern="1200" baseline="0" noProof="0" dirty="0" smtClean="0">
                <a:solidFill>
                  <a:schemeClr val="tx1"/>
                </a:solidFill>
                <a:latin typeface="+mn-lt"/>
                <a:ea typeface="+mn-ea"/>
                <a:cs typeface="+mn-cs"/>
              </a:defRPr>
            </a:lvl1pPr>
          </a:lstStyle>
          <a:p>
            <a:r>
              <a:rPr lang="en-US"/>
              <a:t>Click icon to add picture</a:t>
            </a:r>
            <a:endParaRPr lang="en-GB" dirty="0"/>
          </a:p>
        </p:txBody>
      </p:sp>
      <p:sp>
        <p:nvSpPr>
          <p:cNvPr id="3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a:t>Click to edit Master title style</a:t>
            </a:r>
            <a:endParaRPr lang="en-GB" noProof="0" dirty="0"/>
          </a:p>
        </p:txBody>
      </p:sp>
      <p:sp>
        <p:nvSpPr>
          <p:cNvPr id="23"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24" name="Slide Number Placeholder 5"/>
          <p:cNvSpPr txBox="1">
            <a:spLocks/>
          </p:cNvSpPr>
          <p:nvPr/>
        </p:nvSpPr>
        <p:spPr>
          <a:xfrm>
            <a:off x="7974537" y="6419850"/>
            <a:ext cx="745068"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p:cNvGrpSpPr/>
          <p:nvPr/>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2423010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74662" y="4500569"/>
            <a:ext cx="2553133" cy="1587494"/>
          </a:xfrm>
          <a:prstGeom prst="rect">
            <a:avLst/>
          </a:prstGeom>
        </p:spPr>
        <p:txBody>
          <a:bodyPr lIns="0" tIns="0" rIns="0" bIns="0">
            <a:noAutofit/>
          </a:bodyPr>
          <a:lstStyle>
            <a:lvl1pPr marL="0" indent="0" algn="l" defTabSz="914400" rtl="0" eaLnBrk="1" latinLnBrk="0" hangingPunct="1">
              <a:spcBef>
                <a:spcPts val="600"/>
              </a:spcBef>
              <a:buClr>
                <a:schemeClr val="tx2"/>
              </a:buClr>
              <a:buSzPct val="120000"/>
              <a:buFont typeface="Verdana" pitchFamily="34" charset="0"/>
              <a:buNone/>
              <a:defRPr lang="en-GB" sz="1600" kern="1200" baseline="0" noProof="0" dirty="0" smtClean="0">
                <a:solidFill>
                  <a:schemeClr val="tx1"/>
                </a:solidFill>
                <a:latin typeface="+mn-lt"/>
                <a:ea typeface="+mn-ea"/>
                <a:cs typeface="+mn-cs"/>
              </a:defRPr>
            </a:lvl1pPr>
            <a:lvl2pPr marL="282575" indent="-282575">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a:t>Click to enter text</a:t>
            </a:r>
          </a:p>
          <a:p>
            <a:pPr lvl="1"/>
            <a:r>
              <a:rPr lang="en-GB" noProof="0" dirty="0"/>
              <a:t>Bullet</a:t>
            </a:r>
          </a:p>
        </p:txBody>
      </p:sp>
      <p:sp>
        <p:nvSpPr>
          <p:cNvPr id="21" name="Picture Placeholder 20"/>
          <p:cNvSpPr>
            <a:spLocks noGrp="1"/>
          </p:cNvSpPr>
          <p:nvPr>
            <p:ph type="pic" sz="quarter" idx="14"/>
          </p:nvPr>
        </p:nvSpPr>
        <p:spPr>
          <a:xfrm>
            <a:off x="474662" y="1447800"/>
            <a:ext cx="2553743" cy="2838456"/>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a:t>Click icon to add picture</a:t>
            </a:r>
            <a:endParaRPr lang="en-GB" dirty="0"/>
          </a:p>
        </p:txBody>
      </p:sp>
      <p:sp>
        <p:nvSpPr>
          <p:cNvPr id="11" name="Picture Placeholder 20"/>
          <p:cNvSpPr>
            <a:spLocks noGrp="1"/>
          </p:cNvSpPr>
          <p:nvPr>
            <p:ph type="pic" sz="quarter" idx="15"/>
          </p:nvPr>
        </p:nvSpPr>
        <p:spPr>
          <a:xfrm>
            <a:off x="3257793" y="1447800"/>
            <a:ext cx="2599810" cy="2838456"/>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a:t>Click icon to add picture</a:t>
            </a:r>
            <a:endParaRPr lang="en-GB" dirty="0"/>
          </a:p>
        </p:txBody>
      </p:sp>
      <p:sp>
        <p:nvSpPr>
          <p:cNvPr id="12" name="Picture Placeholder 20"/>
          <p:cNvSpPr>
            <a:spLocks noGrp="1"/>
          </p:cNvSpPr>
          <p:nvPr>
            <p:ph type="pic" sz="quarter" idx="16"/>
          </p:nvPr>
        </p:nvSpPr>
        <p:spPr>
          <a:xfrm>
            <a:off x="6086990" y="1447800"/>
            <a:ext cx="2599810" cy="2838456"/>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a:t>Click icon to add picture</a:t>
            </a:r>
            <a:endParaRPr lang="en-GB" dirty="0"/>
          </a:p>
        </p:txBody>
      </p:sp>
      <p:sp>
        <p:nvSpPr>
          <p:cNvPr id="23" name="Content Placeholder 2"/>
          <p:cNvSpPr>
            <a:spLocks noGrp="1"/>
          </p:cNvSpPr>
          <p:nvPr>
            <p:ph idx="20" hasCustomPrompt="1"/>
          </p:nvPr>
        </p:nvSpPr>
        <p:spPr>
          <a:xfrm>
            <a:off x="3257793" y="4500569"/>
            <a:ext cx="2599200" cy="1587494"/>
          </a:xfrm>
          <a:prstGeom prst="rect">
            <a:avLst/>
          </a:prstGeom>
        </p:spPr>
        <p:txBody>
          <a:bodyPr lIns="0" tIns="0" rIns="0" bIns="0">
            <a:noAutofit/>
          </a:bodyPr>
          <a:lstStyle>
            <a:lvl1pPr marL="0" indent="0" algn="l" defTabSz="914400" rtl="0" eaLnBrk="1" latinLnBrk="0" hangingPunct="1">
              <a:spcBef>
                <a:spcPts val="600"/>
              </a:spcBef>
              <a:buClr>
                <a:schemeClr val="tx2"/>
              </a:buClr>
              <a:buSzPct val="120000"/>
              <a:buFont typeface="Verdana" pitchFamily="34" charset="0"/>
              <a:buNone/>
              <a:defRPr lang="en-GB" sz="1600" kern="1200" baseline="0" noProof="0" dirty="0" smtClean="0">
                <a:solidFill>
                  <a:schemeClr val="tx1"/>
                </a:solidFill>
                <a:latin typeface="+mn-lt"/>
                <a:ea typeface="+mn-ea"/>
                <a:cs typeface="+mn-cs"/>
              </a:defRPr>
            </a:lvl1pPr>
            <a:lvl2pPr marL="282575" indent="-282575">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a:t>Click to enter text</a:t>
            </a:r>
          </a:p>
          <a:p>
            <a:pPr lvl="1"/>
            <a:r>
              <a:rPr lang="en-GB" noProof="0" dirty="0"/>
              <a:t>Bullet</a:t>
            </a:r>
          </a:p>
        </p:txBody>
      </p:sp>
      <p:sp>
        <p:nvSpPr>
          <p:cNvPr id="24" name="Content Placeholder 2"/>
          <p:cNvSpPr>
            <a:spLocks noGrp="1"/>
          </p:cNvSpPr>
          <p:nvPr>
            <p:ph idx="21" hasCustomPrompt="1"/>
          </p:nvPr>
        </p:nvSpPr>
        <p:spPr>
          <a:xfrm>
            <a:off x="6086990" y="4500569"/>
            <a:ext cx="2599200" cy="1587494"/>
          </a:xfrm>
          <a:prstGeom prst="rect">
            <a:avLst/>
          </a:prstGeom>
        </p:spPr>
        <p:txBody>
          <a:bodyPr lIns="0" tIns="0" rIns="0" bIns="0">
            <a:noAutofit/>
          </a:bodyPr>
          <a:lstStyle>
            <a:lvl1pPr marL="0" indent="0" algn="l" defTabSz="914400" rtl="0" eaLnBrk="1" latinLnBrk="0" hangingPunct="1">
              <a:spcBef>
                <a:spcPts val="600"/>
              </a:spcBef>
              <a:buClr>
                <a:schemeClr val="tx2"/>
              </a:buClr>
              <a:buSzPct val="120000"/>
              <a:buFont typeface="Verdana" pitchFamily="34" charset="0"/>
              <a:buNone/>
              <a:defRPr lang="en-GB" sz="1600" kern="1200" baseline="0" noProof="0" dirty="0" smtClean="0">
                <a:solidFill>
                  <a:schemeClr val="tx1"/>
                </a:solidFill>
                <a:latin typeface="+mn-lt"/>
                <a:ea typeface="+mn-ea"/>
                <a:cs typeface="+mn-cs"/>
              </a:defRPr>
            </a:lvl1pPr>
            <a:lvl2pPr marL="273050" indent="-273050">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a:t>Click to enter text</a:t>
            </a:r>
          </a:p>
          <a:p>
            <a:pPr lvl="1"/>
            <a:r>
              <a:rPr lang="en-GB" noProof="0" dirty="0"/>
              <a:t>Bullet</a:t>
            </a:r>
          </a:p>
        </p:txBody>
      </p:sp>
      <p:sp>
        <p:nvSpPr>
          <p:cNvPr id="4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a:t>Click to edit Master title style</a:t>
            </a:r>
            <a:endParaRPr lang="en-GB" noProof="0" dirty="0"/>
          </a:p>
        </p:txBody>
      </p:sp>
      <p:sp>
        <p:nvSpPr>
          <p:cNvPr id="29"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34"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5" name="Group 14"/>
          <p:cNvGrpSpPr/>
          <p:nvPr/>
        </p:nvGrpSpPr>
        <p:grpSpPr>
          <a:xfrm>
            <a:off x="8204200" y="419100"/>
            <a:ext cx="480864" cy="463550"/>
            <a:chOff x="179512" y="1844824"/>
            <a:chExt cx="1944216" cy="1944216"/>
          </a:xfrm>
        </p:grpSpPr>
        <p:sp>
          <p:nvSpPr>
            <p:cNvPr id="16" name="Donut 15"/>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7"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318188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74663" y="5000635"/>
            <a:ext cx="8212137" cy="1087427"/>
          </a:xfrm>
          <a:prstGeom prst="rect">
            <a:avLst/>
          </a:prstGeom>
        </p:spPr>
        <p:txBody>
          <a:bodyPr lIns="0" tIns="0" rIns="0" bIns="0">
            <a:noAutofit/>
          </a:bodyPr>
          <a:lstStyle>
            <a:lvl1pPr marL="0" indent="0">
              <a:spcBef>
                <a:spcPts val="600"/>
              </a:spcBef>
              <a:buSzPct val="120000"/>
              <a:buFont typeface="Arial" pitchFamily="34" charset="0"/>
              <a:buNone/>
              <a:defRPr sz="1600" baseline="0">
                <a:solidFill>
                  <a:schemeClr val="tx1"/>
                </a:solidFill>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a:t>Click to enter text</a:t>
            </a:r>
          </a:p>
          <a:p>
            <a:pPr lvl="1"/>
            <a:r>
              <a:rPr lang="en-GB" noProof="0" dirty="0"/>
              <a:t>Bullet</a:t>
            </a:r>
          </a:p>
        </p:txBody>
      </p:sp>
      <p:sp>
        <p:nvSpPr>
          <p:cNvPr id="21" name="Picture Placeholder 20"/>
          <p:cNvSpPr>
            <a:spLocks noGrp="1"/>
          </p:cNvSpPr>
          <p:nvPr>
            <p:ph type="pic" sz="quarter" idx="14"/>
          </p:nvPr>
        </p:nvSpPr>
        <p:spPr>
          <a:xfrm>
            <a:off x="457200" y="1447800"/>
            <a:ext cx="8258204" cy="3338522"/>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a:t>Click icon to add picture</a:t>
            </a:r>
            <a:endParaRPr lang="en-GB" dirty="0"/>
          </a:p>
        </p:txBody>
      </p:sp>
      <p:sp>
        <p:nvSpPr>
          <p:cNvPr id="31"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a:t>Click to edit Master title style</a:t>
            </a:r>
            <a:endParaRPr lang="en-GB" noProof="0" dirty="0"/>
          </a:p>
        </p:txBody>
      </p:sp>
      <p:sp>
        <p:nvSpPr>
          <p:cNvPr id="22"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23"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p:cNvGrpSpPr/>
          <p:nvPr/>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3382307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0" y="1447800"/>
            <a:ext cx="6256338"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fld id="{525A3C56-E491-49B2-93F3-63532DF516BC}" type="slidenum">
              <a:rPr lang="en-US" smtClean="0"/>
              <a:pPr/>
              <a:t>‹#›</a:t>
            </a:fld>
            <a:endParaRPr lang="en-US" dirty="0"/>
          </a:p>
        </p:txBody>
      </p:sp>
      <p:sp>
        <p:nvSpPr>
          <p:cNvPr id="30" name="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a:t>Click to edit Master title style</a:t>
            </a:r>
            <a:endParaRPr lang="en-GB" noProof="0" dirty="0"/>
          </a:p>
        </p:txBody>
      </p:sp>
      <p:sp>
        <p:nvSpPr>
          <p:cNvPr id="10"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12" name="Picture Placeholder 11"/>
          <p:cNvSpPr>
            <a:spLocks noGrp="1"/>
          </p:cNvSpPr>
          <p:nvPr>
            <p:ph type="pic" sz="quarter" idx="23" hasCustomPrompt="1"/>
          </p:nvPr>
        </p:nvSpPr>
        <p:spPr>
          <a:xfrm>
            <a:off x="6854825" y="1446212"/>
            <a:ext cx="1844675" cy="46497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mn-lt"/>
                <a:ea typeface="+mn-ea"/>
                <a:cs typeface="+mn-cs"/>
              </a:defRPr>
            </a:lvl1pPr>
          </a:lstStyle>
          <a:p>
            <a:r>
              <a:rPr lang="en-AU" dirty="0"/>
              <a:t>Text</a:t>
            </a:r>
          </a:p>
        </p:txBody>
      </p:sp>
      <p:grpSp>
        <p:nvGrpSpPr>
          <p:cNvPr id="11" name="Group 10"/>
          <p:cNvGrpSpPr/>
          <p:nvPr/>
        </p:nvGrpSpPr>
        <p:grpSpPr>
          <a:xfrm>
            <a:off x="8204200" y="419100"/>
            <a:ext cx="480864" cy="463550"/>
            <a:chOff x="179512" y="1844824"/>
            <a:chExt cx="1944216" cy="1944216"/>
          </a:xfrm>
        </p:grpSpPr>
        <p:sp>
          <p:nvSpPr>
            <p:cNvPr id="13" name="Donut 12"/>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4"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3763359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side graphic ">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0" y="1447800"/>
            <a:ext cx="3948113"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a:t>No. </a:t>
            </a:r>
            <a:fld id="{525A3C56-E491-49B2-93F3-63532DF516BC}" type="slidenum">
              <a:rPr lang="en-GB" smtClean="0"/>
              <a:pPr/>
              <a:t>‹#›</a:t>
            </a:fld>
            <a:endParaRPr lang="en-GB" dirty="0"/>
          </a:p>
        </p:txBody>
      </p:sp>
      <p:sp>
        <p:nvSpPr>
          <p:cNvPr id="30" name="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a:t>Click to edit Master title style</a:t>
            </a:r>
            <a:endParaRPr lang="en-GB" noProof="0" dirty="0"/>
          </a:p>
        </p:txBody>
      </p:sp>
      <p:pic>
        <p:nvPicPr>
          <p:cNvPr id="35" name="Picture 34" descr="yellow line.emf"/>
          <p:cNvPicPr>
            <a:picLocks noChangeAspect="1"/>
          </p:cNvPicPr>
          <p:nvPr/>
        </p:nvPicPr>
        <p:blipFill>
          <a:blip r:embed="rId2" cstate="print"/>
          <a:stretch>
            <a:fillRect/>
          </a:stretch>
        </p:blipFill>
        <p:spPr>
          <a:xfrm flipV="1">
            <a:off x="457200" y="6134623"/>
            <a:ext cx="8229600" cy="228093"/>
          </a:xfrm>
          <a:prstGeom prst="rect">
            <a:avLst/>
          </a:prstGeom>
          <a:ln>
            <a:noFill/>
          </a:ln>
        </p:spPr>
      </p:pic>
      <p:sp>
        <p:nvSpPr>
          <p:cNvPr id="10"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12" name="Picture Placeholder 11"/>
          <p:cNvSpPr>
            <a:spLocks noGrp="1"/>
          </p:cNvSpPr>
          <p:nvPr>
            <p:ph type="pic" sz="quarter" idx="23" hasCustomPrompt="1"/>
          </p:nvPr>
        </p:nvSpPr>
        <p:spPr>
          <a:xfrm>
            <a:off x="4762500" y="1446212"/>
            <a:ext cx="3937001" cy="46497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mn-lt"/>
                <a:ea typeface="+mn-ea"/>
                <a:cs typeface="+mn-cs"/>
              </a:defRPr>
            </a:lvl1pPr>
          </a:lstStyle>
          <a:p>
            <a:r>
              <a:rPr lang="en-AU" dirty="0"/>
              <a:t>Text</a:t>
            </a:r>
          </a:p>
        </p:txBody>
      </p:sp>
      <p:grpSp>
        <p:nvGrpSpPr>
          <p:cNvPr id="13" name="Group 12"/>
          <p:cNvGrpSpPr/>
          <p:nvPr/>
        </p:nvGrpSpPr>
        <p:grpSpPr>
          <a:xfrm>
            <a:off x="8204200" y="419100"/>
            <a:ext cx="480864" cy="463550"/>
            <a:chOff x="179512" y="1844824"/>
            <a:chExt cx="1944216" cy="1944216"/>
          </a:xfrm>
        </p:grpSpPr>
        <p:sp>
          <p:nvSpPr>
            <p:cNvPr id="14" name="Donut 13"/>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2" descr="http://studentweb.cortland.edu/Evelyn.Tamela/Mini-project-3/rounded-blue-arrow-trans-right.png"/>
            <p:cNvPicPr>
              <a:picLocks noChangeAspect="1" noChangeArrowheads="1"/>
            </p:cNvPicPr>
            <p:nvPr/>
          </p:nvPicPr>
          <p:blipFill>
            <a:blip r:embed="rId3"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215651467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762499" y="1447800"/>
            <a:ext cx="3924301"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a:t>No. </a:t>
            </a:r>
            <a:fld id="{525A3C56-E491-49B2-93F3-63532DF516BC}" type="slidenum">
              <a:rPr lang="en-GB" smtClean="0"/>
              <a:pPr/>
              <a:t>‹#›</a:t>
            </a:fld>
            <a:endParaRPr lang="en-GB" dirty="0"/>
          </a:p>
        </p:txBody>
      </p:sp>
      <p:sp>
        <p:nvSpPr>
          <p:cNvPr id="30" name="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a:t>Click to edit Master title style</a:t>
            </a:r>
            <a:endParaRPr lang="en-GB" noProof="0" dirty="0"/>
          </a:p>
        </p:txBody>
      </p:sp>
      <p:sp>
        <p:nvSpPr>
          <p:cNvPr id="10"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12" name="Picture Placeholder 11"/>
          <p:cNvSpPr>
            <a:spLocks noGrp="1"/>
          </p:cNvSpPr>
          <p:nvPr>
            <p:ph type="pic" sz="quarter" idx="23" hasCustomPrompt="1"/>
          </p:nvPr>
        </p:nvSpPr>
        <p:spPr>
          <a:xfrm>
            <a:off x="474663" y="1446212"/>
            <a:ext cx="3930650" cy="46497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mn-lt"/>
                <a:ea typeface="+mn-ea"/>
                <a:cs typeface="+mn-cs"/>
              </a:defRPr>
            </a:lvl1pPr>
          </a:lstStyle>
          <a:p>
            <a:r>
              <a:rPr lang="en-AU" dirty="0"/>
              <a:t>Text</a:t>
            </a:r>
          </a:p>
        </p:txBody>
      </p:sp>
      <p:grpSp>
        <p:nvGrpSpPr>
          <p:cNvPr id="11" name="Group 10"/>
          <p:cNvGrpSpPr/>
          <p:nvPr/>
        </p:nvGrpSpPr>
        <p:grpSpPr>
          <a:xfrm>
            <a:off x="8204200" y="419100"/>
            <a:ext cx="480864" cy="463550"/>
            <a:chOff x="179512" y="1844824"/>
            <a:chExt cx="1944216" cy="1944216"/>
          </a:xfrm>
        </p:grpSpPr>
        <p:sp>
          <p:nvSpPr>
            <p:cNvPr id="13" name="Donut 12"/>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4"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229631133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1" y="2563738"/>
            <a:ext cx="3932238" cy="3513933"/>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a:t>Click to edit Master title style</a:t>
            </a:r>
            <a:endParaRPr lang="en-GB" noProof="0" dirty="0"/>
          </a:p>
        </p:txBody>
      </p:sp>
      <p:sp>
        <p:nvSpPr>
          <p:cNvPr id="18" name="Content Placeholder 20"/>
          <p:cNvSpPr>
            <a:spLocks noGrp="1"/>
          </p:cNvSpPr>
          <p:nvPr>
            <p:ph sz="quarter" idx="23"/>
          </p:nvPr>
        </p:nvSpPr>
        <p:spPr>
          <a:xfrm>
            <a:off x="4767262" y="2563738"/>
            <a:ext cx="3931200" cy="3513933"/>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29"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0"/>
          <p:cNvSpPr>
            <a:spLocks noGrp="1"/>
          </p:cNvSpPr>
          <p:nvPr>
            <p:ph sz="quarter" idx="24"/>
          </p:nvPr>
        </p:nvSpPr>
        <p:spPr>
          <a:xfrm>
            <a:off x="457200" y="1455738"/>
            <a:ext cx="8242299" cy="860171"/>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p:txBody>
      </p:sp>
      <p:grpSp>
        <p:nvGrpSpPr>
          <p:cNvPr id="12" name="Group 11"/>
          <p:cNvGrpSpPr/>
          <p:nvPr/>
        </p:nvGrpSpPr>
        <p:grpSpPr>
          <a:xfrm>
            <a:off x="8204200" y="419100"/>
            <a:ext cx="480864" cy="463550"/>
            <a:chOff x="179512" y="1844824"/>
            <a:chExt cx="1944216" cy="1944216"/>
          </a:xfrm>
        </p:grpSpPr>
        <p:sp>
          <p:nvSpPr>
            <p:cNvPr id="13" name="Donut 12"/>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4"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2183816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74663" y="1455739"/>
            <a:ext cx="8212137" cy="330332"/>
          </a:xfrm>
          <a:prstGeom prst="rect">
            <a:avLst/>
          </a:prstGeom>
        </p:spPr>
        <p:txBody>
          <a:bodyPr lIns="0" tIns="0" rIns="0" bIns="0">
            <a:noAutofit/>
          </a:bodyPr>
          <a:lstStyle>
            <a:lvl1pPr marL="0" indent="0">
              <a:spcBef>
                <a:spcPts val="600"/>
              </a:spcBef>
              <a:buSzPct val="120000"/>
              <a:buFont typeface="Arial" pitchFamily="34" charset="0"/>
              <a:buNone/>
              <a:defRPr sz="1600" baseline="0">
                <a:solidFill>
                  <a:schemeClr val="tx1"/>
                </a:solidFill>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a:t>Click to enter text</a:t>
            </a:r>
          </a:p>
        </p:txBody>
      </p:sp>
      <p:sp>
        <p:nvSpPr>
          <p:cNvPr id="21" name="Picture Placeholder 20"/>
          <p:cNvSpPr>
            <a:spLocks noGrp="1"/>
          </p:cNvSpPr>
          <p:nvPr>
            <p:ph type="pic" sz="quarter" idx="14"/>
          </p:nvPr>
        </p:nvSpPr>
        <p:spPr>
          <a:xfrm>
            <a:off x="457200" y="1862983"/>
            <a:ext cx="8258204" cy="4233017"/>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a:t>Click icon to add picture</a:t>
            </a:r>
            <a:endParaRPr lang="en-GB" dirty="0"/>
          </a:p>
        </p:txBody>
      </p:sp>
      <p:sp>
        <p:nvSpPr>
          <p:cNvPr id="31"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a:t>Click to edit Master title style</a:t>
            </a:r>
            <a:endParaRPr lang="en-GB" noProof="0" dirty="0"/>
          </a:p>
        </p:txBody>
      </p:sp>
      <p:sp>
        <p:nvSpPr>
          <p:cNvPr id="22"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23"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p:cNvGrpSpPr/>
          <p:nvPr/>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188278464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ation page ">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2751892"/>
            <a:ext cx="5715040" cy="1354217"/>
          </a:xfrm>
        </p:spPr>
        <p:txBody>
          <a:bodyPr wrap="square" lIns="0" tIns="0" rIns="0" bIns="0">
            <a:spAutoFit/>
          </a:bodyPr>
          <a:lstStyle>
            <a:lvl1pPr algn="l">
              <a:defRPr sz="4400" baseline="0">
                <a:solidFill>
                  <a:schemeClr val="tx1"/>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46566548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ation page solid">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1714480" y="2751892"/>
            <a:ext cx="5715040" cy="1354217"/>
          </a:xfrm>
        </p:spPr>
        <p:txBody>
          <a:bodyPr wrap="square" lIns="0" tIns="0" rIns="0" bIns="0">
            <a:spAutoFit/>
          </a:bodyPr>
          <a:lstStyle>
            <a:lvl1pPr algn="l">
              <a:defRPr sz="4400" baseline="0">
                <a:solidFill>
                  <a:schemeClr val="tx1"/>
                </a:solidFill>
              </a:defRPr>
            </a:lvl1pPr>
          </a:lstStyle>
          <a:p>
            <a:r>
              <a:rPr lang="en-US" noProof="0"/>
              <a:t>Click to edit Master title style</a:t>
            </a:r>
            <a:endParaRPr lang="en-GB" noProof="0" dirty="0"/>
          </a:p>
        </p:txBody>
      </p:sp>
    </p:spTree>
    <p:extLst>
      <p:ext uri="{BB962C8B-B14F-4D97-AF65-F5344CB8AC3E}">
        <p14:creationId xmlns:p14="http://schemas.microsoft.com/office/powerpoint/2010/main" val="96579844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13954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CB9C3-57C2-4A12-BE03-C794C420DE8D}" type="datetimeFigureOut">
              <a:rPr lang="en-GB" smtClean="0"/>
              <a:pPr/>
              <a:t>13/9/19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B3D9A-5381-413F-8BD1-17ED853980B7}" type="slidenum">
              <a:rPr lang="en-GB" smtClean="0"/>
              <a:pPr/>
              <a:t>‹#›</a:t>
            </a:fld>
            <a:endParaRPr lang="en-GB"/>
          </a:p>
        </p:txBody>
      </p:sp>
    </p:spTree>
    <p:extLst>
      <p:ext uri="{BB962C8B-B14F-4D97-AF65-F5344CB8AC3E}">
        <p14:creationId xmlns:p14="http://schemas.microsoft.com/office/powerpoint/2010/main" val="3985481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a:t> </a:t>
            </a:r>
            <a:endParaRPr lang="en-GB" dirty="0"/>
          </a:p>
        </p:txBody>
      </p:sp>
      <p:sp>
        <p:nvSpPr>
          <p:cNvPr id="3"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41976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3"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9" name="Image 15" descr="section.jpg"/>
          <p:cNvPicPr>
            <a:picLocks noChangeAspect="1"/>
          </p:cNvPicPr>
          <p:nvPr userDrawn="1"/>
        </p:nvPicPr>
        <p:blipFill>
          <a:blip r:embed="rId2" cstate="print"/>
          <a:stretch>
            <a:fillRect/>
          </a:stretch>
        </p:blipFill>
        <p:spPr>
          <a:xfrm>
            <a:off x="0" y="2286000"/>
            <a:ext cx="9144000" cy="2286000"/>
          </a:xfrm>
          <a:prstGeom prst="rect">
            <a:avLst/>
          </a:prstGeom>
        </p:spPr>
      </p:pic>
      <p:pic>
        <p:nvPicPr>
          <p:cNvPr id="40" name="Picture 8" descr="bg_connectors.png"/>
          <p:cNvPicPr>
            <a:picLocks noChangeAspect="1"/>
          </p:cNvPicPr>
          <p:nvPr userDrawn="1"/>
        </p:nvPicPr>
        <p:blipFill>
          <a:blip r:embed="rId3" cstate="print"/>
          <a:stretch>
            <a:fillRect/>
          </a:stretch>
        </p:blipFill>
        <p:spPr>
          <a:xfrm>
            <a:off x="0" y="0"/>
            <a:ext cx="9144000" cy="6858000"/>
          </a:xfrm>
          <a:prstGeom prst="rect">
            <a:avLst/>
          </a:prstGeom>
        </p:spPr>
      </p:pic>
      <p:grpSp>
        <p:nvGrpSpPr>
          <p:cNvPr id="7" name="Group 6"/>
          <p:cNvGrpSpPr/>
          <p:nvPr userDrawn="1"/>
        </p:nvGrpSpPr>
        <p:grpSpPr bwMode="gray">
          <a:xfrm>
            <a:off x="6901056" y="5829386"/>
            <a:ext cx="1894407" cy="855073"/>
            <a:chOff x="1028700" y="1828800"/>
            <a:chExt cx="7083426" cy="3197226"/>
          </a:xfrm>
        </p:grpSpPr>
        <p:sp>
          <p:nvSpPr>
            <p:cNvPr id="8" name="Freeform 5"/>
            <p:cNvSpPr>
              <a:spLocks/>
            </p:cNvSpPr>
            <p:nvPr/>
          </p:nvSpPr>
          <p:spPr bwMode="gray">
            <a:xfrm>
              <a:off x="3371850" y="1828800"/>
              <a:ext cx="1697038" cy="2027238"/>
            </a:xfrm>
            <a:custGeom>
              <a:avLst/>
              <a:gdLst/>
              <a:ahLst/>
              <a:cxnLst>
                <a:cxn ang="0">
                  <a:pos x="287" y="104"/>
                </a:cxn>
                <a:cxn ang="0">
                  <a:pos x="117" y="269"/>
                </a:cxn>
                <a:cxn ang="0">
                  <a:pos x="288" y="435"/>
                </a:cxn>
                <a:cxn ang="0">
                  <a:pos x="451" y="366"/>
                </a:cxn>
                <a:cxn ang="0">
                  <a:pos x="451" y="490"/>
                </a:cxn>
                <a:cxn ang="0">
                  <a:pos x="280" y="539"/>
                </a:cxn>
                <a:cxn ang="0">
                  <a:pos x="0" y="269"/>
                </a:cxn>
                <a:cxn ang="0">
                  <a:pos x="281" y="0"/>
                </a:cxn>
                <a:cxn ang="0">
                  <a:pos x="452" y="40"/>
                </a:cxn>
                <a:cxn ang="0">
                  <a:pos x="452" y="162"/>
                </a:cxn>
                <a:cxn ang="0">
                  <a:pos x="287" y="104"/>
                </a:cxn>
              </a:cxnLst>
              <a:rect l="0" t="0" r="r" b="b"/>
              <a:pathLst>
                <a:path w="452" h="539">
                  <a:moveTo>
                    <a:pt x="287" y="104"/>
                  </a:moveTo>
                  <a:cubicBezTo>
                    <a:pt x="182" y="104"/>
                    <a:pt x="117" y="186"/>
                    <a:pt x="117" y="269"/>
                  </a:cubicBezTo>
                  <a:cubicBezTo>
                    <a:pt x="117" y="369"/>
                    <a:pt x="199" y="435"/>
                    <a:pt x="288" y="435"/>
                  </a:cubicBezTo>
                  <a:cubicBezTo>
                    <a:pt x="347" y="435"/>
                    <a:pt x="404" y="409"/>
                    <a:pt x="451" y="366"/>
                  </a:cubicBezTo>
                  <a:cubicBezTo>
                    <a:pt x="451" y="490"/>
                    <a:pt x="451" y="490"/>
                    <a:pt x="451" y="490"/>
                  </a:cubicBezTo>
                  <a:cubicBezTo>
                    <a:pt x="401" y="520"/>
                    <a:pt x="333" y="539"/>
                    <a:pt x="280" y="539"/>
                  </a:cubicBezTo>
                  <a:cubicBezTo>
                    <a:pt x="127" y="539"/>
                    <a:pt x="0" y="415"/>
                    <a:pt x="0" y="269"/>
                  </a:cubicBezTo>
                  <a:cubicBezTo>
                    <a:pt x="0" y="115"/>
                    <a:pt x="128" y="0"/>
                    <a:pt x="281" y="0"/>
                  </a:cubicBezTo>
                  <a:cubicBezTo>
                    <a:pt x="339" y="0"/>
                    <a:pt x="408" y="18"/>
                    <a:pt x="452" y="40"/>
                  </a:cubicBezTo>
                  <a:cubicBezTo>
                    <a:pt x="452" y="162"/>
                    <a:pt x="452" y="162"/>
                    <a:pt x="452" y="162"/>
                  </a:cubicBezTo>
                  <a:cubicBezTo>
                    <a:pt x="396" y="125"/>
                    <a:pt x="339" y="104"/>
                    <a:pt x="287" y="104"/>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9" name="Freeform 6"/>
            <p:cNvSpPr>
              <a:spLocks/>
            </p:cNvSpPr>
            <p:nvPr/>
          </p:nvSpPr>
          <p:spPr bwMode="gray">
            <a:xfrm>
              <a:off x="5222875" y="1828800"/>
              <a:ext cx="1758950" cy="2027238"/>
            </a:xfrm>
            <a:custGeom>
              <a:avLst/>
              <a:gdLst/>
              <a:ahLst/>
              <a:cxnLst>
                <a:cxn ang="0">
                  <a:pos x="282" y="539"/>
                </a:cxn>
                <a:cxn ang="0">
                  <a:pos x="0" y="269"/>
                </a:cxn>
                <a:cxn ang="0">
                  <a:pos x="289" y="0"/>
                </a:cxn>
                <a:cxn ang="0">
                  <a:pos x="465" y="36"/>
                </a:cxn>
                <a:cxn ang="0">
                  <a:pos x="465" y="157"/>
                </a:cxn>
                <a:cxn ang="0">
                  <a:pos x="292" y="104"/>
                </a:cxn>
                <a:cxn ang="0">
                  <a:pos x="118" y="269"/>
                </a:cxn>
                <a:cxn ang="0">
                  <a:pos x="293" y="438"/>
                </a:cxn>
                <a:cxn ang="0">
                  <a:pos x="357" y="427"/>
                </a:cxn>
                <a:cxn ang="0">
                  <a:pos x="357" y="330"/>
                </a:cxn>
                <a:cxn ang="0">
                  <a:pos x="271" y="330"/>
                </a:cxn>
                <a:cxn ang="0">
                  <a:pos x="271" y="228"/>
                </a:cxn>
                <a:cxn ang="0">
                  <a:pos x="468" y="228"/>
                </a:cxn>
                <a:cxn ang="0">
                  <a:pos x="468" y="500"/>
                </a:cxn>
                <a:cxn ang="0">
                  <a:pos x="282" y="539"/>
                </a:cxn>
              </a:cxnLst>
              <a:rect l="0" t="0" r="r" b="b"/>
              <a:pathLst>
                <a:path w="468" h="539">
                  <a:moveTo>
                    <a:pt x="282" y="539"/>
                  </a:moveTo>
                  <a:cubicBezTo>
                    <a:pt x="129" y="539"/>
                    <a:pt x="0" y="419"/>
                    <a:pt x="0" y="269"/>
                  </a:cubicBezTo>
                  <a:cubicBezTo>
                    <a:pt x="0" y="118"/>
                    <a:pt x="128" y="0"/>
                    <a:pt x="289" y="0"/>
                  </a:cubicBezTo>
                  <a:cubicBezTo>
                    <a:pt x="348" y="0"/>
                    <a:pt x="420" y="15"/>
                    <a:pt x="465" y="36"/>
                  </a:cubicBezTo>
                  <a:cubicBezTo>
                    <a:pt x="465" y="157"/>
                    <a:pt x="465" y="157"/>
                    <a:pt x="465" y="157"/>
                  </a:cubicBezTo>
                  <a:cubicBezTo>
                    <a:pt x="414" y="128"/>
                    <a:pt x="348" y="104"/>
                    <a:pt x="292" y="104"/>
                  </a:cubicBezTo>
                  <a:cubicBezTo>
                    <a:pt x="186" y="104"/>
                    <a:pt x="118" y="186"/>
                    <a:pt x="118" y="269"/>
                  </a:cubicBezTo>
                  <a:cubicBezTo>
                    <a:pt x="118" y="367"/>
                    <a:pt x="198" y="438"/>
                    <a:pt x="293" y="438"/>
                  </a:cubicBezTo>
                  <a:cubicBezTo>
                    <a:pt x="313" y="438"/>
                    <a:pt x="332" y="436"/>
                    <a:pt x="357" y="427"/>
                  </a:cubicBezTo>
                  <a:cubicBezTo>
                    <a:pt x="357" y="330"/>
                    <a:pt x="357" y="330"/>
                    <a:pt x="357" y="330"/>
                  </a:cubicBezTo>
                  <a:cubicBezTo>
                    <a:pt x="271" y="330"/>
                    <a:pt x="271" y="330"/>
                    <a:pt x="271" y="330"/>
                  </a:cubicBezTo>
                  <a:cubicBezTo>
                    <a:pt x="271" y="228"/>
                    <a:pt x="271" y="228"/>
                    <a:pt x="271" y="228"/>
                  </a:cubicBezTo>
                  <a:cubicBezTo>
                    <a:pt x="468" y="228"/>
                    <a:pt x="468" y="228"/>
                    <a:pt x="468" y="228"/>
                  </a:cubicBezTo>
                  <a:cubicBezTo>
                    <a:pt x="468" y="500"/>
                    <a:pt x="468" y="500"/>
                    <a:pt x="468" y="500"/>
                  </a:cubicBezTo>
                  <a:cubicBezTo>
                    <a:pt x="412" y="526"/>
                    <a:pt x="348" y="539"/>
                    <a:pt x="282" y="539"/>
                  </a:cubicBezTo>
                  <a:close/>
                </a:path>
              </a:pathLst>
            </a:custGeom>
            <a:solidFill>
              <a:srgbClr val="E31837"/>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0" name="Rectangle 7"/>
            <p:cNvSpPr>
              <a:spLocks noChangeArrowheads="1"/>
            </p:cNvSpPr>
            <p:nvPr/>
          </p:nvSpPr>
          <p:spPr bwMode="gray">
            <a:xfrm>
              <a:off x="7304088" y="1870075"/>
              <a:ext cx="417513" cy="1944688"/>
            </a:xfrm>
            <a:prstGeom prst="rect">
              <a:avLst/>
            </a:prstGeom>
            <a:solidFill>
              <a:srgbClr val="E3183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1" name="Freeform 8"/>
            <p:cNvSpPr>
              <a:spLocks/>
            </p:cNvSpPr>
            <p:nvPr/>
          </p:nvSpPr>
          <p:spPr bwMode="gray">
            <a:xfrm>
              <a:off x="1028700" y="4525963"/>
              <a:ext cx="269875" cy="390525"/>
            </a:xfrm>
            <a:custGeom>
              <a:avLst/>
              <a:gdLst/>
              <a:ahLst/>
              <a:cxnLst>
                <a:cxn ang="0">
                  <a:pos x="0" y="0"/>
                </a:cxn>
                <a:cxn ang="0">
                  <a:pos x="168" y="0"/>
                </a:cxn>
                <a:cxn ang="0">
                  <a:pos x="168" y="26"/>
                </a:cxn>
                <a:cxn ang="0">
                  <a:pos x="31" y="26"/>
                </a:cxn>
                <a:cxn ang="0">
                  <a:pos x="31" y="107"/>
                </a:cxn>
                <a:cxn ang="0">
                  <a:pos x="159" y="107"/>
                </a:cxn>
                <a:cxn ang="0">
                  <a:pos x="159" y="133"/>
                </a:cxn>
                <a:cxn ang="0">
                  <a:pos x="31" y="133"/>
                </a:cxn>
                <a:cxn ang="0">
                  <a:pos x="31" y="218"/>
                </a:cxn>
                <a:cxn ang="0">
                  <a:pos x="170" y="218"/>
                </a:cxn>
                <a:cxn ang="0">
                  <a:pos x="170" y="246"/>
                </a:cxn>
                <a:cxn ang="0">
                  <a:pos x="0" y="246"/>
                </a:cxn>
                <a:cxn ang="0">
                  <a:pos x="0" y="0"/>
                </a:cxn>
              </a:cxnLst>
              <a:rect l="0" t="0" r="r" b="b"/>
              <a:pathLst>
                <a:path w="170" h="246">
                  <a:moveTo>
                    <a:pt x="0" y="0"/>
                  </a:moveTo>
                  <a:lnTo>
                    <a:pt x="168" y="0"/>
                  </a:lnTo>
                  <a:lnTo>
                    <a:pt x="168" y="26"/>
                  </a:lnTo>
                  <a:lnTo>
                    <a:pt x="31" y="26"/>
                  </a:lnTo>
                  <a:lnTo>
                    <a:pt x="31" y="107"/>
                  </a:lnTo>
                  <a:lnTo>
                    <a:pt x="159" y="107"/>
                  </a:lnTo>
                  <a:lnTo>
                    <a:pt x="159" y="133"/>
                  </a:lnTo>
                  <a:lnTo>
                    <a:pt x="31" y="133"/>
                  </a:lnTo>
                  <a:lnTo>
                    <a:pt x="31" y="218"/>
                  </a:lnTo>
                  <a:lnTo>
                    <a:pt x="170" y="218"/>
                  </a:lnTo>
                  <a:lnTo>
                    <a:pt x="170" y="246"/>
                  </a:lnTo>
                  <a:lnTo>
                    <a:pt x="0" y="246"/>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2" name="Freeform 9"/>
            <p:cNvSpPr>
              <a:spLocks/>
            </p:cNvSpPr>
            <p:nvPr/>
          </p:nvSpPr>
          <p:spPr bwMode="gray">
            <a:xfrm>
              <a:off x="1322388" y="4635500"/>
              <a:ext cx="269875" cy="280988"/>
            </a:xfrm>
            <a:custGeom>
              <a:avLst/>
              <a:gdLst/>
              <a:ahLst/>
              <a:cxnLst>
                <a:cxn ang="0">
                  <a:pos x="66" y="83"/>
                </a:cxn>
                <a:cxn ang="0">
                  <a:pos x="4" y="0"/>
                </a:cxn>
                <a:cxn ang="0">
                  <a:pos x="42" y="0"/>
                </a:cxn>
                <a:cxn ang="0">
                  <a:pos x="85" y="61"/>
                </a:cxn>
                <a:cxn ang="0">
                  <a:pos x="127" y="0"/>
                </a:cxn>
                <a:cxn ang="0">
                  <a:pos x="163" y="0"/>
                </a:cxn>
                <a:cxn ang="0">
                  <a:pos x="101" y="80"/>
                </a:cxn>
                <a:cxn ang="0">
                  <a:pos x="170" y="177"/>
                </a:cxn>
                <a:cxn ang="0">
                  <a:pos x="134" y="177"/>
                </a:cxn>
                <a:cxn ang="0">
                  <a:pos x="85" y="104"/>
                </a:cxn>
                <a:cxn ang="0">
                  <a:pos x="35" y="177"/>
                </a:cxn>
                <a:cxn ang="0">
                  <a:pos x="0" y="177"/>
                </a:cxn>
                <a:cxn ang="0">
                  <a:pos x="66" y="83"/>
                </a:cxn>
              </a:cxnLst>
              <a:rect l="0" t="0" r="r" b="b"/>
              <a:pathLst>
                <a:path w="170" h="177">
                  <a:moveTo>
                    <a:pt x="66" y="83"/>
                  </a:moveTo>
                  <a:lnTo>
                    <a:pt x="4" y="0"/>
                  </a:lnTo>
                  <a:lnTo>
                    <a:pt x="42" y="0"/>
                  </a:lnTo>
                  <a:lnTo>
                    <a:pt x="85" y="61"/>
                  </a:lnTo>
                  <a:lnTo>
                    <a:pt x="127" y="0"/>
                  </a:lnTo>
                  <a:lnTo>
                    <a:pt x="163" y="0"/>
                  </a:lnTo>
                  <a:lnTo>
                    <a:pt x="101" y="80"/>
                  </a:lnTo>
                  <a:lnTo>
                    <a:pt x="170" y="177"/>
                  </a:lnTo>
                  <a:lnTo>
                    <a:pt x="134" y="177"/>
                  </a:lnTo>
                  <a:lnTo>
                    <a:pt x="85" y="104"/>
                  </a:lnTo>
                  <a:lnTo>
                    <a:pt x="35" y="177"/>
                  </a:lnTo>
                  <a:lnTo>
                    <a:pt x="0" y="177"/>
                  </a:lnTo>
                  <a:lnTo>
                    <a:pt x="66" y="8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4" name="Freeform 10"/>
            <p:cNvSpPr>
              <a:spLocks noEditPoints="1"/>
            </p:cNvSpPr>
            <p:nvPr/>
          </p:nvSpPr>
          <p:spPr bwMode="gray">
            <a:xfrm>
              <a:off x="1633538" y="4627563"/>
              <a:ext cx="266700" cy="398463"/>
            </a:xfrm>
            <a:custGeom>
              <a:avLst/>
              <a:gdLst/>
              <a:ahLst/>
              <a:cxnLst>
                <a:cxn ang="0">
                  <a:pos x="0" y="2"/>
                </a:cxn>
                <a:cxn ang="0">
                  <a:pos x="12" y="2"/>
                </a:cxn>
                <a:cxn ang="0">
                  <a:pos x="12" y="12"/>
                </a:cxn>
                <a:cxn ang="0">
                  <a:pos x="13" y="12"/>
                </a:cxn>
                <a:cxn ang="0">
                  <a:pos x="22" y="3"/>
                </a:cxn>
                <a:cxn ang="0">
                  <a:pos x="36" y="0"/>
                </a:cxn>
                <a:cxn ang="0">
                  <a:pos x="52" y="3"/>
                </a:cxn>
                <a:cxn ang="0">
                  <a:pos x="62" y="12"/>
                </a:cxn>
                <a:cxn ang="0">
                  <a:pos x="69" y="24"/>
                </a:cxn>
                <a:cxn ang="0">
                  <a:pos x="71" y="39"/>
                </a:cxn>
                <a:cxn ang="0">
                  <a:pos x="69" y="55"/>
                </a:cxn>
                <a:cxn ang="0">
                  <a:pos x="63" y="67"/>
                </a:cxn>
                <a:cxn ang="0">
                  <a:pos x="52" y="75"/>
                </a:cxn>
                <a:cxn ang="0">
                  <a:pos x="37" y="78"/>
                </a:cxn>
                <a:cxn ang="0">
                  <a:pos x="31" y="78"/>
                </a:cxn>
                <a:cxn ang="0">
                  <a:pos x="24" y="76"/>
                </a:cxn>
                <a:cxn ang="0">
                  <a:pos x="18" y="72"/>
                </a:cxn>
                <a:cxn ang="0">
                  <a:pos x="13" y="67"/>
                </a:cxn>
                <a:cxn ang="0">
                  <a:pos x="12" y="67"/>
                </a:cxn>
                <a:cxn ang="0">
                  <a:pos x="12" y="106"/>
                </a:cxn>
                <a:cxn ang="0">
                  <a:pos x="0" y="106"/>
                </a:cxn>
                <a:cxn ang="0">
                  <a:pos x="0" y="2"/>
                </a:cxn>
                <a:cxn ang="0">
                  <a:pos x="57" y="28"/>
                </a:cxn>
                <a:cxn ang="0">
                  <a:pos x="52" y="19"/>
                </a:cxn>
                <a:cxn ang="0">
                  <a:pos x="45" y="13"/>
                </a:cxn>
                <a:cxn ang="0">
                  <a:pos x="35" y="11"/>
                </a:cxn>
                <a:cxn ang="0">
                  <a:pos x="24" y="13"/>
                </a:cxn>
                <a:cxn ang="0">
                  <a:pos x="17" y="20"/>
                </a:cxn>
                <a:cxn ang="0">
                  <a:pos x="13" y="29"/>
                </a:cxn>
                <a:cxn ang="0">
                  <a:pos x="12" y="39"/>
                </a:cxn>
                <a:cxn ang="0">
                  <a:pos x="13" y="50"/>
                </a:cxn>
                <a:cxn ang="0">
                  <a:pos x="17" y="59"/>
                </a:cxn>
                <a:cxn ang="0">
                  <a:pos x="25" y="65"/>
                </a:cxn>
                <a:cxn ang="0">
                  <a:pos x="35" y="68"/>
                </a:cxn>
                <a:cxn ang="0">
                  <a:pos x="46" y="65"/>
                </a:cxn>
                <a:cxn ang="0">
                  <a:pos x="53" y="59"/>
                </a:cxn>
                <a:cxn ang="0">
                  <a:pos x="57" y="49"/>
                </a:cxn>
                <a:cxn ang="0">
                  <a:pos x="58" y="39"/>
                </a:cxn>
                <a:cxn ang="0">
                  <a:pos x="57" y="28"/>
                </a:cxn>
              </a:cxnLst>
              <a:rect l="0" t="0" r="r" b="b"/>
              <a:pathLst>
                <a:path w="71" h="106">
                  <a:moveTo>
                    <a:pt x="0" y="2"/>
                  </a:moveTo>
                  <a:cubicBezTo>
                    <a:pt x="12" y="2"/>
                    <a:pt x="12" y="2"/>
                    <a:pt x="12" y="2"/>
                  </a:cubicBezTo>
                  <a:cubicBezTo>
                    <a:pt x="12" y="12"/>
                    <a:pt x="12" y="12"/>
                    <a:pt x="12" y="12"/>
                  </a:cubicBezTo>
                  <a:cubicBezTo>
                    <a:pt x="13" y="12"/>
                    <a:pt x="13" y="12"/>
                    <a:pt x="13" y="12"/>
                  </a:cubicBezTo>
                  <a:cubicBezTo>
                    <a:pt x="15" y="8"/>
                    <a:pt x="18" y="5"/>
                    <a:pt x="22" y="3"/>
                  </a:cubicBezTo>
                  <a:cubicBezTo>
                    <a:pt x="26" y="1"/>
                    <a:pt x="31" y="0"/>
                    <a:pt x="36" y="0"/>
                  </a:cubicBezTo>
                  <a:cubicBezTo>
                    <a:pt x="42" y="0"/>
                    <a:pt x="47" y="1"/>
                    <a:pt x="52" y="3"/>
                  </a:cubicBezTo>
                  <a:cubicBezTo>
                    <a:pt x="56" y="5"/>
                    <a:pt x="60" y="8"/>
                    <a:pt x="62" y="12"/>
                  </a:cubicBezTo>
                  <a:cubicBezTo>
                    <a:pt x="65" y="15"/>
                    <a:pt x="67" y="20"/>
                    <a:pt x="69" y="24"/>
                  </a:cubicBezTo>
                  <a:cubicBezTo>
                    <a:pt x="70" y="29"/>
                    <a:pt x="71" y="34"/>
                    <a:pt x="71" y="39"/>
                  </a:cubicBezTo>
                  <a:cubicBezTo>
                    <a:pt x="71" y="45"/>
                    <a:pt x="70" y="50"/>
                    <a:pt x="69" y="55"/>
                  </a:cubicBezTo>
                  <a:cubicBezTo>
                    <a:pt x="68" y="59"/>
                    <a:pt x="65" y="63"/>
                    <a:pt x="63" y="67"/>
                  </a:cubicBezTo>
                  <a:cubicBezTo>
                    <a:pt x="60" y="70"/>
                    <a:pt x="56" y="73"/>
                    <a:pt x="52" y="75"/>
                  </a:cubicBezTo>
                  <a:cubicBezTo>
                    <a:pt x="48" y="77"/>
                    <a:pt x="42" y="78"/>
                    <a:pt x="37" y="78"/>
                  </a:cubicBezTo>
                  <a:cubicBezTo>
                    <a:pt x="35" y="78"/>
                    <a:pt x="33" y="78"/>
                    <a:pt x="31" y="78"/>
                  </a:cubicBezTo>
                  <a:cubicBezTo>
                    <a:pt x="28" y="78"/>
                    <a:pt x="26" y="77"/>
                    <a:pt x="24" y="76"/>
                  </a:cubicBezTo>
                  <a:cubicBezTo>
                    <a:pt x="22" y="75"/>
                    <a:pt x="20" y="74"/>
                    <a:pt x="18" y="72"/>
                  </a:cubicBezTo>
                  <a:cubicBezTo>
                    <a:pt x="16" y="71"/>
                    <a:pt x="14" y="69"/>
                    <a:pt x="13" y="67"/>
                  </a:cubicBezTo>
                  <a:cubicBezTo>
                    <a:pt x="12" y="67"/>
                    <a:pt x="12" y="67"/>
                    <a:pt x="12" y="67"/>
                  </a:cubicBezTo>
                  <a:cubicBezTo>
                    <a:pt x="12" y="106"/>
                    <a:pt x="12" y="106"/>
                    <a:pt x="12" y="106"/>
                  </a:cubicBezTo>
                  <a:cubicBezTo>
                    <a:pt x="0" y="106"/>
                    <a:pt x="0" y="106"/>
                    <a:pt x="0" y="106"/>
                  </a:cubicBezTo>
                  <a:lnTo>
                    <a:pt x="0" y="2"/>
                  </a:lnTo>
                  <a:close/>
                  <a:moveTo>
                    <a:pt x="57" y="28"/>
                  </a:moveTo>
                  <a:cubicBezTo>
                    <a:pt x="56" y="25"/>
                    <a:pt x="54" y="22"/>
                    <a:pt x="52" y="19"/>
                  </a:cubicBezTo>
                  <a:cubicBezTo>
                    <a:pt x="51" y="17"/>
                    <a:pt x="48" y="15"/>
                    <a:pt x="45" y="13"/>
                  </a:cubicBezTo>
                  <a:cubicBezTo>
                    <a:pt x="42" y="12"/>
                    <a:pt x="39" y="11"/>
                    <a:pt x="35" y="11"/>
                  </a:cubicBezTo>
                  <a:cubicBezTo>
                    <a:pt x="31" y="11"/>
                    <a:pt x="27" y="12"/>
                    <a:pt x="24" y="13"/>
                  </a:cubicBezTo>
                  <a:cubicBezTo>
                    <a:pt x="21" y="15"/>
                    <a:pt x="19" y="17"/>
                    <a:pt x="17" y="20"/>
                  </a:cubicBezTo>
                  <a:cubicBezTo>
                    <a:pt x="15" y="22"/>
                    <a:pt x="14" y="25"/>
                    <a:pt x="13" y="29"/>
                  </a:cubicBezTo>
                  <a:cubicBezTo>
                    <a:pt x="12" y="32"/>
                    <a:pt x="12" y="36"/>
                    <a:pt x="12" y="39"/>
                  </a:cubicBezTo>
                  <a:cubicBezTo>
                    <a:pt x="12" y="43"/>
                    <a:pt x="12" y="46"/>
                    <a:pt x="13" y="50"/>
                  </a:cubicBezTo>
                  <a:cubicBezTo>
                    <a:pt x="14" y="53"/>
                    <a:pt x="15" y="56"/>
                    <a:pt x="17" y="59"/>
                  </a:cubicBezTo>
                  <a:cubicBezTo>
                    <a:pt x="19" y="61"/>
                    <a:pt x="22" y="64"/>
                    <a:pt x="25" y="65"/>
                  </a:cubicBezTo>
                  <a:cubicBezTo>
                    <a:pt x="28" y="67"/>
                    <a:pt x="31" y="68"/>
                    <a:pt x="35" y="68"/>
                  </a:cubicBezTo>
                  <a:cubicBezTo>
                    <a:pt x="40" y="68"/>
                    <a:pt x="43" y="67"/>
                    <a:pt x="46" y="65"/>
                  </a:cubicBezTo>
                  <a:cubicBezTo>
                    <a:pt x="49" y="63"/>
                    <a:pt x="51" y="61"/>
                    <a:pt x="53" y="59"/>
                  </a:cubicBezTo>
                  <a:cubicBezTo>
                    <a:pt x="55" y="56"/>
                    <a:pt x="56" y="53"/>
                    <a:pt x="57" y="49"/>
                  </a:cubicBezTo>
                  <a:cubicBezTo>
                    <a:pt x="58" y="46"/>
                    <a:pt x="58" y="42"/>
                    <a:pt x="58" y="39"/>
                  </a:cubicBezTo>
                  <a:cubicBezTo>
                    <a:pt x="58" y="35"/>
                    <a:pt x="58" y="32"/>
                    <a:pt x="57" y="28"/>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8" name="Freeform 11"/>
            <p:cNvSpPr>
              <a:spLocks noEditPoints="1"/>
            </p:cNvSpPr>
            <p:nvPr/>
          </p:nvSpPr>
          <p:spPr bwMode="gray">
            <a:xfrm>
              <a:off x="1938338"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5"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3"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19" name="Freeform 12"/>
            <p:cNvSpPr>
              <a:spLocks/>
            </p:cNvSpPr>
            <p:nvPr/>
          </p:nvSpPr>
          <p:spPr bwMode="gray">
            <a:xfrm>
              <a:off x="2241550" y="4627563"/>
              <a:ext cx="150813" cy="288925"/>
            </a:xfrm>
            <a:custGeom>
              <a:avLst/>
              <a:gdLst/>
              <a:ahLst/>
              <a:cxnLst>
                <a:cxn ang="0">
                  <a:pos x="0" y="2"/>
                </a:cxn>
                <a:cxn ang="0">
                  <a:pos x="12" y="2"/>
                </a:cxn>
                <a:cxn ang="0">
                  <a:pos x="12" y="17"/>
                </a:cxn>
                <a:cxn ang="0">
                  <a:pos x="12" y="17"/>
                </a:cxn>
                <a:cxn ang="0">
                  <a:pos x="23" y="4"/>
                </a:cxn>
                <a:cxn ang="0">
                  <a:pos x="40" y="0"/>
                </a:cxn>
                <a:cxn ang="0">
                  <a:pos x="40" y="13"/>
                </a:cxn>
                <a:cxn ang="0">
                  <a:pos x="27" y="15"/>
                </a:cxn>
                <a:cxn ang="0">
                  <a:pos x="18" y="21"/>
                </a:cxn>
                <a:cxn ang="0">
                  <a:pos x="14" y="31"/>
                </a:cxn>
                <a:cxn ang="0">
                  <a:pos x="12" y="43"/>
                </a:cxn>
                <a:cxn ang="0">
                  <a:pos x="12" y="77"/>
                </a:cxn>
                <a:cxn ang="0">
                  <a:pos x="0" y="77"/>
                </a:cxn>
                <a:cxn ang="0">
                  <a:pos x="0" y="2"/>
                </a:cxn>
              </a:cxnLst>
              <a:rect l="0" t="0" r="r" b="b"/>
              <a:pathLst>
                <a:path w="40" h="77">
                  <a:moveTo>
                    <a:pt x="0" y="2"/>
                  </a:moveTo>
                  <a:cubicBezTo>
                    <a:pt x="12" y="2"/>
                    <a:pt x="12" y="2"/>
                    <a:pt x="12" y="2"/>
                  </a:cubicBezTo>
                  <a:cubicBezTo>
                    <a:pt x="12" y="17"/>
                    <a:pt x="12" y="17"/>
                    <a:pt x="12" y="17"/>
                  </a:cubicBezTo>
                  <a:cubicBezTo>
                    <a:pt x="12" y="17"/>
                    <a:pt x="12" y="17"/>
                    <a:pt x="12" y="17"/>
                  </a:cubicBezTo>
                  <a:cubicBezTo>
                    <a:pt x="15" y="11"/>
                    <a:pt x="19" y="7"/>
                    <a:pt x="23" y="4"/>
                  </a:cubicBezTo>
                  <a:cubicBezTo>
                    <a:pt x="27" y="1"/>
                    <a:pt x="33" y="0"/>
                    <a:pt x="40" y="0"/>
                  </a:cubicBezTo>
                  <a:cubicBezTo>
                    <a:pt x="40" y="13"/>
                    <a:pt x="40" y="13"/>
                    <a:pt x="40" y="13"/>
                  </a:cubicBezTo>
                  <a:cubicBezTo>
                    <a:pt x="35" y="13"/>
                    <a:pt x="30" y="14"/>
                    <a:pt x="27" y="15"/>
                  </a:cubicBezTo>
                  <a:cubicBezTo>
                    <a:pt x="23" y="16"/>
                    <a:pt x="21" y="18"/>
                    <a:pt x="18" y="21"/>
                  </a:cubicBezTo>
                  <a:cubicBezTo>
                    <a:pt x="16" y="24"/>
                    <a:pt x="15" y="27"/>
                    <a:pt x="14" y="31"/>
                  </a:cubicBezTo>
                  <a:cubicBezTo>
                    <a:pt x="13" y="34"/>
                    <a:pt x="12" y="39"/>
                    <a:pt x="12" y="43"/>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0" name="Freeform 13"/>
            <p:cNvSpPr>
              <a:spLocks noEditPoints="1"/>
            </p:cNvSpPr>
            <p:nvPr/>
          </p:nvSpPr>
          <p:spPr bwMode="gray">
            <a:xfrm>
              <a:off x="2425700" y="4525963"/>
              <a:ext cx="44450" cy="390525"/>
            </a:xfrm>
            <a:custGeom>
              <a:avLst/>
              <a:gdLst/>
              <a:ahLst/>
              <a:cxnLst>
                <a:cxn ang="0">
                  <a:pos x="28" y="35"/>
                </a:cxn>
                <a:cxn ang="0">
                  <a:pos x="0" y="35"/>
                </a:cxn>
                <a:cxn ang="0">
                  <a:pos x="0" y="0"/>
                </a:cxn>
                <a:cxn ang="0">
                  <a:pos x="28" y="0"/>
                </a:cxn>
                <a:cxn ang="0">
                  <a:pos x="28" y="35"/>
                </a:cxn>
                <a:cxn ang="0">
                  <a:pos x="0" y="69"/>
                </a:cxn>
                <a:cxn ang="0">
                  <a:pos x="28" y="69"/>
                </a:cxn>
                <a:cxn ang="0">
                  <a:pos x="28" y="246"/>
                </a:cxn>
                <a:cxn ang="0">
                  <a:pos x="0" y="246"/>
                </a:cxn>
                <a:cxn ang="0">
                  <a:pos x="0" y="69"/>
                </a:cxn>
              </a:cxnLst>
              <a:rect l="0" t="0" r="r" b="b"/>
              <a:pathLst>
                <a:path w="28" h="246">
                  <a:moveTo>
                    <a:pt x="28" y="35"/>
                  </a:moveTo>
                  <a:lnTo>
                    <a:pt x="0" y="35"/>
                  </a:lnTo>
                  <a:lnTo>
                    <a:pt x="0" y="0"/>
                  </a:lnTo>
                  <a:lnTo>
                    <a:pt x="28" y="0"/>
                  </a:lnTo>
                  <a:lnTo>
                    <a:pt x="28" y="35"/>
                  </a:lnTo>
                  <a:close/>
                  <a:moveTo>
                    <a:pt x="0" y="69"/>
                  </a:moveTo>
                  <a:lnTo>
                    <a:pt x="28" y="69"/>
                  </a:lnTo>
                  <a:lnTo>
                    <a:pt x="28"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1" name="Freeform 14"/>
            <p:cNvSpPr>
              <a:spLocks noEditPoints="1"/>
            </p:cNvSpPr>
            <p:nvPr/>
          </p:nvSpPr>
          <p:spPr bwMode="gray">
            <a:xfrm>
              <a:off x="2527300"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3"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2" y="76"/>
                    <a:pt x="44" y="78"/>
                    <a:pt x="36" y="78"/>
                  </a:cubicBezTo>
                  <a:cubicBezTo>
                    <a:pt x="30" y="78"/>
                    <a:pt x="25" y="77"/>
                    <a:pt x="20" y="76"/>
                  </a:cubicBezTo>
                  <a:cubicBezTo>
                    <a:pt x="16" y="74"/>
                    <a:pt x="12" y="71"/>
                    <a:pt x="9" y="67"/>
                  </a:cubicBezTo>
                  <a:cubicBezTo>
                    <a:pt x="6" y="64"/>
                    <a:pt x="4" y="60"/>
                    <a:pt x="2"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2" name="Freeform 15"/>
            <p:cNvSpPr>
              <a:spLocks/>
            </p:cNvSpPr>
            <p:nvPr/>
          </p:nvSpPr>
          <p:spPr bwMode="gray">
            <a:xfrm>
              <a:off x="2832100" y="4627563"/>
              <a:ext cx="236538" cy="288925"/>
            </a:xfrm>
            <a:custGeom>
              <a:avLst/>
              <a:gdLst/>
              <a:ahLst/>
              <a:cxnLst>
                <a:cxn ang="0">
                  <a:pos x="0" y="2"/>
                </a:cxn>
                <a:cxn ang="0">
                  <a:pos x="12" y="2"/>
                </a:cxn>
                <a:cxn ang="0">
                  <a:pos x="12" y="14"/>
                </a:cxn>
                <a:cxn ang="0">
                  <a:pos x="12" y="14"/>
                </a:cxn>
                <a:cxn ang="0">
                  <a:pos x="22" y="3"/>
                </a:cxn>
                <a:cxn ang="0">
                  <a:pos x="37" y="0"/>
                </a:cxn>
                <a:cxn ang="0">
                  <a:pos x="49" y="2"/>
                </a:cxn>
                <a:cxn ang="0">
                  <a:pos x="57" y="8"/>
                </a:cxn>
                <a:cxn ang="0">
                  <a:pos x="61" y="16"/>
                </a:cxn>
                <a:cxn ang="0">
                  <a:pos x="63" y="27"/>
                </a:cxn>
                <a:cxn ang="0">
                  <a:pos x="63" y="77"/>
                </a:cxn>
                <a:cxn ang="0">
                  <a:pos x="50" y="77"/>
                </a:cxn>
                <a:cxn ang="0">
                  <a:pos x="50" y="26"/>
                </a:cxn>
                <a:cxn ang="0">
                  <a:pos x="46" y="15"/>
                </a:cxn>
                <a:cxn ang="0">
                  <a:pos x="35" y="11"/>
                </a:cxn>
                <a:cxn ang="0">
                  <a:pos x="25" y="13"/>
                </a:cxn>
                <a:cxn ang="0">
                  <a:pos x="18" y="17"/>
                </a:cxn>
                <a:cxn ang="0">
                  <a:pos x="14" y="25"/>
                </a:cxn>
                <a:cxn ang="0">
                  <a:pos x="13" y="34"/>
                </a:cxn>
                <a:cxn ang="0">
                  <a:pos x="13" y="77"/>
                </a:cxn>
                <a:cxn ang="0">
                  <a:pos x="0" y="77"/>
                </a:cxn>
                <a:cxn ang="0">
                  <a:pos x="0" y="2"/>
                </a:cxn>
              </a:cxnLst>
              <a:rect l="0" t="0" r="r" b="b"/>
              <a:pathLst>
                <a:path w="63" h="77">
                  <a:moveTo>
                    <a:pt x="0" y="2"/>
                  </a:moveTo>
                  <a:cubicBezTo>
                    <a:pt x="12" y="2"/>
                    <a:pt x="12" y="2"/>
                    <a:pt x="12" y="2"/>
                  </a:cubicBezTo>
                  <a:cubicBezTo>
                    <a:pt x="12" y="14"/>
                    <a:pt x="12" y="14"/>
                    <a:pt x="12" y="14"/>
                  </a:cubicBezTo>
                  <a:cubicBezTo>
                    <a:pt x="12" y="14"/>
                    <a:pt x="12" y="14"/>
                    <a:pt x="12" y="14"/>
                  </a:cubicBezTo>
                  <a:cubicBezTo>
                    <a:pt x="15" y="9"/>
                    <a:pt x="18" y="5"/>
                    <a:pt x="22" y="3"/>
                  </a:cubicBezTo>
                  <a:cubicBezTo>
                    <a:pt x="27" y="1"/>
                    <a:pt x="31" y="0"/>
                    <a:pt x="37" y="0"/>
                  </a:cubicBezTo>
                  <a:cubicBezTo>
                    <a:pt x="42" y="0"/>
                    <a:pt x="46" y="1"/>
                    <a:pt x="49" y="2"/>
                  </a:cubicBezTo>
                  <a:cubicBezTo>
                    <a:pt x="52" y="3"/>
                    <a:pt x="55" y="5"/>
                    <a:pt x="57" y="8"/>
                  </a:cubicBezTo>
                  <a:cubicBezTo>
                    <a:pt x="59" y="10"/>
                    <a:pt x="61" y="13"/>
                    <a:pt x="61" y="16"/>
                  </a:cubicBezTo>
                  <a:cubicBezTo>
                    <a:pt x="62" y="20"/>
                    <a:pt x="63" y="23"/>
                    <a:pt x="63" y="27"/>
                  </a:cubicBezTo>
                  <a:cubicBezTo>
                    <a:pt x="63" y="77"/>
                    <a:pt x="63" y="77"/>
                    <a:pt x="63" y="77"/>
                  </a:cubicBezTo>
                  <a:cubicBezTo>
                    <a:pt x="50" y="77"/>
                    <a:pt x="50" y="77"/>
                    <a:pt x="50" y="77"/>
                  </a:cubicBezTo>
                  <a:cubicBezTo>
                    <a:pt x="50" y="26"/>
                    <a:pt x="50" y="26"/>
                    <a:pt x="50" y="26"/>
                  </a:cubicBezTo>
                  <a:cubicBezTo>
                    <a:pt x="50" y="21"/>
                    <a:pt x="49" y="18"/>
                    <a:pt x="46" y="15"/>
                  </a:cubicBezTo>
                  <a:cubicBezTo>
                    <a:pt x="43" y="12"/>
                    <a:pt x="40" y="11"/>
                    <a:pt x="35" y="11"/>
                  </a:cubicBezTo>
                  <a:cubicBezTo>
                    <a:pt x="31" y="11"/>
                    <a:pt x="28" y="11"/>
                    <a:pt x="25" y="13"/>
                  </a:cubicBezTo>
                  <a:cubicBezTo>
                    <a:pt x="22" y="14"/>
                    <a:pt x="20" y="15"/>
                    <a:pt x="18" y="17"/>
                  </a:cubicBezTo>
                  <a:cubicBezTo>
                    <a:pt x="16" y="20"/>
                    <a:pt x="15" y="22"/>
                    <a:pt x="14" y="25"/>
                  </a:cubicBezTo>
                  <a:cubicBezTo>
                    <a:pt x="13" y="28"/>
                    <a:pt x="13" y="31"/>
                    <a:pt x="13" y="34"/>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3" name="Freeform 16"/>
            <p:cNvSpPr>
              <a:spLocks/>
            </p:cNvSpPr>
            <p:nvPr/>
          </p:nvSpPr>
          <p:spPr bwMode="gray">
            <a:xfrm>
              <a:off x="3121025" y="4627563"/>
              <a:ext cx="255588" cy="293688"/>
            </a:xfrm>
            <a:custGeom>
              <a:avLst/>
              <a:gdLst/>
              <a:ahLst/>
              <a:cxnLst>
                <a:cxn ang="0">
                  <a:pos x="55" y="26"/>
                </a:cxn>
                <a:cxn ang="0">
                  <a:pos x="48" y="15"/>
                </a:cxn>
                <a:cxn ang="0">
                  <a:pos x="36" y="11"/>
                </a:cxn>
                <a:cxn ang="0">
                  <a:pos x="25" y="13"/>
                </a:cxn>
                <a:cxn ang="0">
                  <a:pos x="18" y="20"/>
                </a:cxn>
                <a:cxn ang="0">
                  <a:pos x="14" y="29"/>
                </a:cxn>
                <a:cxn ang="0">
                  <a:pos x="13" y="40"/>
                </a:cxn>
                <a:cxn ang="0">
                  <a:pos x="14" y="50"/>
                </a:cxn>
                <a:cxn ang="0">
                  <a:pos x="18" y="59"/>
                </a:cxn>
                <a:cxn ang="0">
                  <a:pos x="24" y="65"/>
                </a:cxn>
                <a:cxn ang="0">
                  <a:pos x="35" y="68"/>
                </a:cxn>
                <a:cxn ang="0">
                  <a:pos x="49" y="63"/>
                </a:cxn>
                <a:cxn ang="0">
                  <a:pos x="55" y="49"/>
                </a:cxn>
                <a:cxn ang="0">
                  <a:pos x="68" y="49"/>
                </a:cxn>
                <a:cxn ang="0">
                  <a:pos x="57" y="71"/>
                </a:cxn>
                <a:cxn ang="0">
                  <a:pos x="35" y="78"/>
                </a:cxn>
                <a:cxn ang="0">
                  <a:pos x="20" y="76"/>
                </a:cxn>
                <a:cxn ang="0">
                  <a:pos x="8" y="68"/>
                </a:cxn>
                <a:cxn ang="0">
                  <a:pos x="2" y="56"/>
                </a:cxn>
                <a:cxn ang="0">
                  <a:pos x="0" y="40"/>
                </a:cxn>
                <a:cxn ang="0">
                  <a:pos x="2" y="24"/>
                </a:cxn>
                <a:cxn ang="0">
                  <a:pos x="8" y="12"/>
                </a:cxn>
                <a:cxn ang="0">
                  <a:pos x="19" y="3"/>
                </a:cxn>
                <a:cxn ang="0">
                  <a:pos x="35" y="0"/>
                </a:cxn>
                <a:cxn ang="0">
                  <a:pos x="47" y="1"/>
                </a:cxn>
                <a:cxn ang="0">
                  <a:pos x="57" y="6"/>
                </a:cxn>
                <a:cxn ang="0">
                  <a:pos x="64" y="14"/>
                </a:cxn>
                <a:cxn ang="0">
                  <a:pos x="68" y="26"/>
                </a:cxn>
                <a:cxn ang="0">
                  <a:pos x="55" y="26"/>
                </a:cxn>
              </a:cxnLst>
              <a:rect l="0" t="0" r="r" b="b"/>
              <a:pathLst>
                <a:path w="68" h="78">
                  <a:moveTo>
                    <a:pt x="55" y="26"/>
                  </a:moveTo>
                  <a:cubicBezTo>
                    <a:pt x="54" y="21"/>
                    <a:pt x="52" y="17"/>
                    <a:pt x="48" y="15"/>
                  </a:cubicBezTo>
                  <a:cubicBezTo>
                    <a:pt x="45" y="12"/>
                    <a:pt x="41" y="11"/>
                    <a:pt x="36" y="11"/>
                  </a:cubicBezTo>
                  <a:cubicBezTo>
                    <a:pt x="32" y="11"/>
                    <a:pt x="28" y="12"/>
                    <a:pt x="25" y="13"/>
                  </a:cubicBezTo>
                  <a:cubicBezTo>
                    <a:pt x="22" y="15"/>
                    <a:pt x="19"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19" y="62"/>
                    <a:pt x="22" y="64"/>
                    <a:pt x="24" y="65"/>
                  </a:cubicBezTo>
                  <a:cubicBezTo>
                    <a:pt x="27" y="67"/>
                    <a:pt x="31" y="68"/>
                    <a:pt x="35" y="68"/>
                  </a:cubicBezTo>
                  <a:cubicBezTo>
                    <a:pt x="41" y="68"/>
                    <a:pt x="45" y="66"/>
                    <a:pt x="49" y="63"/>
                  </a:cubicBezTo>
                  <a:cubicBezTo>
                    <a:pt x="52" y="59"/>
                    <a:pt x="54" y="55"/>
                    <a:pt x="55" y="49"/>
                  </a:cubicBezTo>
                  <a:cubicBezTo>
                    <a:pt x="68" y="49"/>
                    <a:pt x="68" y="49"/>
                    <a:pt x="68" y="49"/>
                  </a:cubicBezTo>
                  <a:cubicBezTo>
                    <a:pt x="66" y="58"/>
                    <a:pt x="63" y="66"/>
                    <a:pt x="57" y="71"/>
                  </a:cubicBezTo>
                  <a:cubicBezTo>
                    <a:pt x="52" y="76"/>
                    <a:pt x="44" y="78"/>
                    <a:pt x="35" y="78"/>
                  </a:cubicBezTo>
                  <a:cubicBezTo>
                    <a:pt x="29" y="78"/>
                    <a:pt x="24" y="78"/>
                    <a:pt x="20" y="76"/>
                  </a:cubicBezTo>
                  <a:cubicBezTo>
                    <a:pt x="15" y="74"/>
                    <a:pt x="11" y="71"/>
                    <a:pt x="8" y="68"/>
                  </a:cubicBezTo>
                  <a:cubicBezTo>
                    <a:pt x="6" y="64"/>
                    <a:pt x="3" y="60"/>
                    <a:pt x="2" y="56"/>
                  </a:cubicBezTo>
                  <a:cubicBezTo>
                    <a:pt x="0" y="51"/>
                    <a:pt x="0" y="46"/>
                    <a:pt x="0" y="40"/>
                  </a:cubicBezTo>
                  <a:cubicBezTo>
                    <a:pt x="0" y="35"/>
                    <a:pt x="0" y="29"/>
                    <a:pt x="2" y="24"/>
                  </a:cubicBezTo>
                  <a:cubicBezTo>
                    <a:pt x="3" y="19"/>
                    <a:pt x="5" y="15"/>
                    <a:pt x="8" y="12"/>
                  </a:cubicBezTo>
                  <a:cubicBezTo>
                    <a:pt x="11" y="8"/>
                    <a:pt x="15" y="5"/>
                    <a:pt x="19" y="3"/>
                  </a:cubicBezTo>
                  <a:cubicBezTo>
                    <a:pt x="24" y="1"/>
                    <a:pt x="29" y="0"/>
                    <a:pt x="35" y="0"/>
                  </a:cubicBezTo>
                  <a:cubicBezTo>
                    <a:pt x="39" y="0"/>
                    <a:pt x="43" y="0"/>
                    <a:pt x="47" y="1"/>
                  </a:cubicBezTo>
                  <a:cubicBezTo>
                    <a:pt x="51" y="2"/>
                    <a:pt x="54" y="4"/>
                    <a:pt x="57" y="6"/>
                  </a:cubicBezTo>
                  <a:cubicBezTo>
                    <a:pt x="60" y="8"/>
                    <a:pt x="62" y="11"/>
                    <a:pt x="64" y="14"/>
                  </a:cubicBezTo>
                  <a:cubicBezTo>
                    <a:pt x="66" y="17"/>
                    <a:pt x="67"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4" name="Freeform 17"/>
            <p:cNvSpPr>
              <a:spLocks noEditPoints="1"/>
            </p:cNvSpPr>
            <p:nvPr/>
          </p:nvSpPr>
          <p:spPr bwMode="gray">
            <a:xfrm>
              <a:off x="3409950" y="4627563"/>
              <a:ext cx="261938" cy="293688"/>
            </a:xfrm>
            <a:custGeom>
              <a:avLst/>
              <a:gdLst/>
              <a:ahLst/>
              <a:cxnLst>
                <a:cxn ang="0">
                  <a:pos x="68" y="53"/>
                </a:cxn>
                <a:cxn ang="0">
                  <a:pos x="57" y="72"/>
                </a:cxn>
                <a:cxn ang="0">
                  <a:pos x="36" y="78"/>
                </a:cxn>
                <a:cxn ang="0">
                  <a:pos x="20" y="76"/>
                </a:cxn>
                <a:cxn ang="0">
                  <a:pos x="9" y="67"/>
                </a:cxn>
                <a:cxn ang="0">
                  <a:pos x="3" y="55"/>
                </a:cxn>
                <a:cxn ang="0">
                  <a:pos x="0" y="39"/>
                </a:cxn>
                <a:cxn ang="0">
                  <a:pos x="3" y="23"/>
                </a:cxn>
                <a:cxn ang="0">
                  <a:pos x="10" y="11"/>
                </a:cxn>
                <a:cxn ang="0">
                  <a:pos x="21" y="3"/>
                </a:cxn>
                <a:cxn ang="0">
                  <a:pos x="35" y="0"/>
                </a:cxn>
                <a:cxn ang="0">
                  <a:pos x="52" y="4"/>
                </a:cxn>
                <a:cxn ang="0">
                  <a:pos x="63"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50" y="17"/>
                </a:cxn>
                <a:cxn ang="0">
                  <a:pos x="43" y="12"/>
                </a:cxn>
                <a:cxn ang="0">
                  <a:pos x="35" y="11"/>
                </a:cxn>
                <a:cxn ang="0">
                  <a:pos x="26" y="12"/>
                </a:cxn>
                <a:cxn ang="0">
                  <a:pos x="19"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0" y="76"/>
                  </a:cubicBezTo>
                  <a:cubicBezTo>
                    <a:pt x="16" y="74"/>
                    <a:pt x="12" y="71"/>
                    <a:pt x="9" y="67"/>
                  </a:cubicBezTo>
                  <a:cubicBezTo>
                    <a:pt x="6" y="64"/>
                    <a:pt x="4" y="60"/>
                    <a:pt x="3" y="55"/>
                  </a:cubicBezTo>
                  <a:cubicBezTo>
                    <a:pt x="1" y="50"/>
                    <a:pt x="0" y="45"/>
                    <a:pt x="0" y="39"/>
                  </a:cubicBezTo>
                  <a:cubicBezTo>
                    <a:pt x="0" y="33"/>
                    <a:pt x="1" y="28"/>
                    <a:pt x="3" y="23"/>
                  </a:cubicBezTo>
                  <a:cubicBezTo>
                    <a:pt x="4" y="19"/>
                    <a:pt x="7" y="14"/>
                    <a:pt x="10" y="11"/>
                  </a:cubicBezTo>
                  <a:cubicBezTo>
                    <a:pt x="13" y="7"/>
                    <a:pt x="17" y="5"/>
                    <a:pt x="21" y="3"/>
                  </a:cubicBezTo>
                  <a:cubicBezTo>
                    <a:pt x="25" y="1"/>
                    <a:pt x="30" y="0"/>
                    <a:pt x="35" y="0"/>
                  </a:cubicBezTo>
                  <a:cubicBezTo>
                    <a:pt x="42" y="0"/>
                    <a:pt x="48" y="1"/>
                    <a:pt x="52" y="4"/>
                  </a:cubicBezTo>
                  <a:cubicBezTo>
                    <a:pt x="56" y="7"/>
                    <a:pt x="60" y="10"/>
                    <a:pt x="63" y="15"/>
                  </a:cubicBezTo>
                  <a:cubicBezTo>
                    <a:pt x="65" y="19"/>
                    <a:pt x="67" y="23"/>
                    <a:pt x="68" y="28"/>
                  </a:cubicBezTo>
                  <a:cubicBezTo>
                    <a:pt x="69" y="34"/>
                    <a:pt x="70" y="38"/>
                    <a:pt x="69" y="43"/>
                  </a:cubicBezTo>
                  <a:cubicBezTo>
                    <a:pt x="13" y="43"/>
                    <a:pt x="13" y="43"/>
                    <a:pt x="13" y="43"/>
                  </a:cubicBezTo>
                  <a:cubicBezTo>
                    <a:pt x="13" y="46"/>
                    <a:pt x="13" y="49"/>
                    <a:pt x="14" y="52"/>
                  </a:cubicBezTo>
                  <a:cubicBezTo>
                    <a:pt x="15" y="55"/>
                    <a:pt x="17" y="58"/>
                    <a:pt x="18" y="60"/>
                  </a:cubicBezTo>
                  <a:cubicBezTo>
                    <a:pt x="20" y="62"/>
                    <a:pt x="23" y="64"/>
                    <a:pt x="26" y="66"/>
                  </a:cubicBezTo>
                  <a:cubicBezTo>
                    <a:pt x="29" y="67"/>
                    <a:pt x="32" y="68"/>
                    <a:pt x="36" y="68"/>
                  </a:cubicBezTo>
                  <a:cubicBezTo>
                    <a:pt x="42" y="68"/>
                    <a:pt x="46" y="66"/>
                    <a:pt x="49" y="64"/>
                  </a:cubicBezTo>
                  <a:cubicBezTo>
                    <a:pt x="53" y="62"/>
                    <a:pt x="55" y="58"/>
                    <a:pt x="56" y="53"/>
                  </a:cubicBezTo>
                  <a:lnTo>
                    <a:pt x="68" y="53"/>
                  </a:lnTo>
                  <a:close/>
                  <a:moveTo>
                    <a:pt x="56" y="32"/>
                  </a:moveTo>
                  <a:cubicBezTo>
                    <a:pt x="56" y="29"/>
                    <a:pt x="55" y="26"/>
                    <a:pt x="54" y="24"/>
                  </a:cubicBezTo>
                  <a:cubicBezTo>
                    <a:pt x="53" y="21"/>
                    <a:pt x="52" y="19"/>
                    <a:pt x="50" y="17"/>
                  </a:cubicBezTo>
                  <a:cubicBezTo>
                    <a:pt x="48" y="15"/>
                    <a:pt x="46" y="14"/>
                    <a:pt x="43" y="12"/>
                  </a:cubicBezTo>
                  <a:cubicBezTo>
                    <a:pt x="40" y="11"/>
                    <a:pt x="38" y="11"/>
                    <a:pt x="35" y="11"/>
                  </a:cubicBezTo>
                  <a:cubicBezTo>
                    <a:pt x="31" y="11"/>
                    <a:pt x="29"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5" name="Freeform 18"/>
            <p:cNvSpPr>
              <a:spLocks/>
            </p:cNvSpPr>
            <p:nvPr/>
          </p:nvSpPr>
          <p:spPr bwMode="gray">
            <a:xfrm>
              <a:off x="3833813" y="4548188"/>
              <a:ext cx="150813" cy="368300"/>
            </a:xfrm>
            <a:custGeom>
              <a:avLst/>
              <a:gdLst/>
              <a:ahLst/>
              <a:cxnLst>
                <a:cxn ang="0">
                  <a:pos x="25" y="23"/>
                </a:cxn>
                <a:cxn ang="0">
                  <a:pos x="40" y="23"/>
                </a:cxn>
                <a:cxn ang="0">
                  <a:pos x="40" y="34"/>
                </a:cxn>
                <a:cxn ang="0">
                  <a:pos x="25" y="34"/>
                </a:cxn>
                <a:cxn ang="0">
                  <a:pos x="25" y="80"/>
                </a:cxn>
                <a:cxn ang="0">
                  <a:pos x="26" y="84"/>
                </a:cxn>
                <a:cxn ang="0">
                  <a:pos x="27" y="86"/>
                </a:cxn>
                <a:cxn ang="0">
                  <a:pos x="30" y="87"/>
                </a:cxn>
                <a:cxn ang="0">
                  <a:pos x="35" y="87"/>
                </a:cxn>
                <a:cxn ang="0">
                  <a:pos x="40" y="87"/>
                </a:cxn>
                <a:cxn ang="0">
                  <a:pos x="40" y="98"/>
                </a:cxn>
                <a:cxn ang="0">
                  <a:pos x="31" y="98"/>
                </a:cxn>
                <a:cxn ang="0">
                  <a:pos x="23"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6" y="83"/>
                    <a:pt x="26" y="84"/>
                  </a:cubicBezTo>
                  <a:cubicBezTo>
                    <a:pt x="26" y="85"/>
                    <a:pt x="27" y="85"/>
                    <a:pt x="27" y="86"/>
                  </a:cubicBezTo>
                  <a:cubicBezTo>
                    <a:pt x="28" y="86"/>
                    <a:pt x="29" y="86"/>
                    <a:pt x="30" y="87"/>
                  </a:cubicBezTo>
                  <a:cubicBezTo>
                    <a:pt x="31" y="87"/>
                    <a:pt x="33" y="87"/>
                    <a:pt x="35" y="87"/>
                  </a:cubicBezTo>
                  <a:cubicBezTo>
                    <a:pt x="40" y="87"/>
                    <a:pt x="40" y="87"/>
                    <a:pt x="40" y="87"/>
                  </a:cubicBezTo>
                  <a:cubicBezTo>
                    <a:pt x="40" y="98"/>
                    <a:pt x="40" y="98"/>
                    <a:pt x="40" y="98"/>
                  </a:cubicBezTo>
                  <a:cubicBezTo>
                    <a:pt x="31" y="98"/>
                    <a:pt x="31" y="98"/>
                    <a:pt x="31" y="98"/>
                  </a:cubicBezTo>
                  <a:cubicBezTo>
                    <a:pt x="28" y="98"/>
                    <a:pt x="25" y="98"/>
                    <a:pt x="23" y="97"/>
                  </a:cubicBezTo>
                  <a:cubicBezTo>
                    <a:pt x="21" y="97"/>
                    <a:pt x="19" y="96"/>
                    <a:pt x="17" y="95"/>
                  </a:cubicBezTo>
                  <a:cubicBezTo>
                    <a:pt x="16" y="94"/>
                    <a:pt x="15"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6" name="Freeform 19"/>
            <p:cNvSpPr>
              <a:spLocks/>
            </p:cNvSpPr>
            <p:nvPr/>
          </p:nvSpPr>
          <p:spPr bwMode="gray">
            <a:xfrm>
              <a:off x="4037013" y="4525963"/>
              <a:ext cx="233363" cy="390525"/>
            </a:xfrm>
            <a:custGeom>
              <a:avLst/>
              <a:gdLst/>
              <a:ahLst/>
              <a:cxnLst>
                <a:cxn ang="0">
                  <a:pos x="0" y="0"/>
                </a:cxn>
                <a:cxn ang="0">
                  <a:pos x="12" y="0"/>
                </a:cxn>
                <a:cxn ang="0">
                  <a:pos x="12" y="40"/>
                </a:cxn>
                <a:cxn ang="0">
                  <a:pos x="12" y="40"/>
                </a:cxn>
                <a:cxn ang="0">
                  <a:pos x="16" y="34"/>
                </a:cxn>
                <a:cxn ang="0">
                  <a:pos x="22" y="30"/>
                </a:cxn>
                <a:cxn ang="0">
                  <a:pos x="29" y="28"/>
                </a:cxn>
                <a:cxn ang="0">
                  <a:pos x="36" y="27"/>
                </a:cxn>
                <a:cxn ang="0">
                  <a:pos x="48" y="29"/>
                </a:cxn>
                <a:cxn ang="0">
                  <a:pos x="56" y="35"/>
                </a:cxn>
                <a:cxn ang="0">
                  <a:pos x="60" y="43"/>
                </a:cxn>
                <a:cxn ang="0">
                  <a:pos x="62" y="54"/>
                </a:cxn>
                <a:cxn ang="0">
                  <a:pos x="62" y="104"/>
                </a:cxn>
                <a:cxn ang="0">
                  <a:pos x="49" y="104"/>
                </a:cxn>
                <a:cxn ang="0">
                  <a:pos x="49" y="53"/>
                </a:cxn>
                <a:cxn ang="0">
                  <a:pos x="45" y="42"/>
                </a:cxn>
                <a:cxn ang="0">
                  <a:pos x="34" y="38"/>
                </a:cxn>
                <a:cxn ang="0">
                  <a:pos x="24" y="40"/>
                </a:cxn>
                <a:cxn ang="0">
                  <a:pos x="17" y="44"/>
                </a:cxn>
                <a:cxn ang="0">
                  <a:pos x="13" y="52"/>
                </a:cxn>
                <a:cxn ang="0">
                  <a:pos x="12" y="61"/>
                </a:cxn>
                <a:cxn ang="0">
                  <a:pos x="12" y="104"/>
                </a:cxn>
                <a:cxn ang="0">
                  <a:pos x="0" y="104"/>
                </a:cxn>
                <a:cxn ang="0">
                  <a:pos x="0" y="0"/>
                </a:cxn>
              </a:cxnLst>
              <a:rect l="0" t="0" r="r" b="b"/>
              <a:pathLst>
                <a:path w="62" h="104">
                  <a:moveTo>
                    <a:pt x="0" y="0"/>
                  </a:moveTo>
                  <a:cubicBezTo>
                    <a:pt x="12" y="0"/>
                    <a:pt x="12" y="0"/>
                    <a:pt x="12" y="0"/>
                  </a:cubicBezTo>
                  <a:cubicBezTo>
                    <a:pt x="12" y="40"/>
                    <a:pt x="12" y="40"/>
                    <a:pt x="12" y="40"/>
                  </a:cubicBezTo>
                  <a:cubicBezTo>
                    <a:pt x="12" y="40"/>
                    <a:pt x="12" y="40"/>
                    <a:pt x="12" y="40"/>
                  </a:cubicBezTo>
                  <a:cubicBezTo>
                    <a:pt x="13" y="37"/>
                    <a:pt x="15" y="35"/>
                    <a:pt x="16" y="34"/>
                  </a:cubicBezTo>
                  <a:cubicBezTo>
                    <a:pt x="18" y="32"/>
                    <a:pt x="20" y="31"/>
                    <a:pt x="22" y="30"/>
                  </a:cubicBezTo>
                  <a:cubicBezTo>
                    <a:pt x="24" y="29"/>
                    <a:pt x="27" y="28"/>
                    <a:pt x="29" y="28"/>
                  </a:cubicBezTo>
                  <a:cubicBezTo>
                    <a:pt x="31" y="27"/>
                    <a:pt x="34" y="27"/>
                    <a:pt x="36" y="27"/>
                  </a:cubicBezTo>
                  <a:cubicBezTo>
                    <a:pt x="41" y="27"/>
                    <a:pt x="45" y="28"/>
                    <a:pt x="48" y="29"/>
                  </a:cubicBezTo>
                  <a:cubicBezTo>
                    <a:pt x="52" y="30"/>
                    <a:pt x="54" y="32"/>
                    <a:pt x="56" y="35"/>
                  </a:cubicBezTo>
                  <a:cubicBezTo>
                    <a:pt x="58" y="37"/>
                    <a:pt x="60" y="40"/>
                    <a:pt x="60" y="43"/>
                  </a:cubicBezTo>
                  <a:cubicBezTo>
                    <a:pt x="61" y="47"/>
                    <a:pt x="62" y="50"/>
                    <a:pt x="62" y="54"/>
                  </a:cubicBezTo>
                  <a:cubicBezTo>
                    <a:pt x="62" y="104"/>
                    <a:pt x="62" y="104"/>
                    <a:pt x="62" y="104"/>
                  </a:cubicBezTo>
                  <a:cubicBezTo>
                    <a:pt x="49" y="104"/>
                    <a:pt x="49" y="104"/>
                    <a:pt x="49" y="104"/>
                  </a:cubicBezTo>
                  <a:cubicBezTo>
                    <a:pt x="49" y="53"/>
                    <a:pt x="49" y="53"/>
                    <a:pt x="49" y="53"/>
                  </a:cubicBezTo>
                  <a:cubicBezTo>
                    <a:pt x="49" y="48"/>
                    <a:pt x="48" y="45"/>
                    <a:pt x="45" y="42"/>
                  </a:cubicBezTo>
                  <a:cubicBezTo>
                    <a:pt x="43" y="39"/>
                    <a:pt x="39" y="38"/>
                    <a:pt x="34" y="38"/>
                  </a:cubicBezTo>
                  <a:cubicBezTo>
                    <a:pt x="30" y="38"/>
                    <a:pt x="27" y="38"/>
                    <a:pt x="24" y="40"/>
                  </a:cubicBezTo>
                  <a:cubicBezTo>
                    <a:pt x="22" y="41"/>
                    <a:pt x="19" y="42"/>
                    <a:pt x="17" y="44"/>
                  </a:cubicBezTo>
                  <a:cubicBezTo>
                    <a:pt x="16" y="47"/>
                    <a:pt x="14" y="49"/>
                    <a:pt x="13" y="52"/>
                  </a:cubicBezTo>
                  <a:cubicBezTo>
                    <a:pt x="12" y="55"/>
                    <a:pt x="12" y="58"/>
                    <a:pt x="12" y="61"/>
                  </a:cubicBezTo>
                  <a:cubicBezTo>
                    <a:pt x="12" y="104"/>
                    <a:pt x="12" y="104"/>
                    <a:pt x="12" y="104"/>
                  </a:cubicBezTo>
                  <a:cubicBezTo>
                    <a:pt x="0" y="104"/>
                    <a:pt x="0" y="104"/>
                    <a:pt x="0" y="104"/>
                  </a:cubicBez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7" name="Freeform 20"/>
            <p:cNvSpPr>
              <a:spLocks noEditPoints="1"/>
            </p:cNvSpPr>
            <p:nvPr/>
          </p:nvSpPr>
          <p:spPr bwMode="gray">
            <a:xfrm>
              <a:off x="4322763" y="4627563"/>
              <a:ext cx="258763" cy="293688"/>
            </a:xfrm>
            <a:custGeom>
              <a:avLst/>
              <a:gdLst/>
              <a:ahLst/>
              <a:cxnLst>
                <a:cxn ang="0">
                  <a:pos x="68" y="53"/>
                </a:cxn>
                <a:cxn ang="0">
                  <a:pos x="57" y="72"/>
                </a:cxn>
                <a:cxn ang="0">
                  <a:pos x="36" y="78"/>
                </a:cxn>
                <a:cxn ang="0">
                  <a:pos x="20" y="76"/>
                </a:cxn>
                <a:cxn ang="0">
                  <a:pos x="9" y="67"/>
                </a:cxn>
                <a:cxn ang="0">
                  <a:pos x="2" y="55"/>
                </a:cxn>
                <a:cxn ang="0">
                  <a:pos x="0" y="39"/>
                </a:cxn>
                <a:cxn ang="0">
                  <a:pos x="2" y="23"/>
                </a:cxn>
                <a:cxn ang="0">
                  <a:pos x="10" y="11"/>
                </a:cxn>
                <a:cxn ang="0">
                  <a:pos x="21" y="3"/>
                </a:cxn>
                <a:cxn ang="0">
                  <a:pos x="35" y="0"/>
                </a:cxn>
                <a:cxn ang="0">
                  <a:pos x="52" y="4"/>
                </a:cxn>
                <a:cxn ang="0">
                  <a:pos x="62" y="15"/>
                </a:cxn>
                <a:cxn ang="0">
                  <a:pos x="68" y="28"/>
                </a:cxn>
                <a:cxn ang="0">
                  <a:pos x="69" y="43"/>
                </a:cxn>
                <a:cxn ang="0">
                  <a:pos x="13" y="43"/>
                </a:cxn>
                <a:cxn ang="0">
                  <a:pos x="14" y="52"/>
                </a:cxn>
                <a:cxn ang="0">
                  <a:pos x="18" y="60"/>
                </a:cxn>
                <a:cxn ang="0">
                  <a:pos x="26" y="66"/>
                </a:cxn>
                <a:cxn ang="0">
                  <a:pos x="36" y="68"/>
                </a:cxn>
                <a:cxn ang="0">
                  <a:pos x="49" y="64"/>
                </a:cxn>
                <a:cxn ang="0">
                  <a:pos x="56" y="53"/>
                </a:cxn>
                <a:cxn ang="0">
                  <a:pos x="68" y="53"/>
                </a:cxn>
                <a:cxn ang="0">
                  <a:pos x="56" y="32"/>
                </a:cxn>
                <a:cxn ang="0">
                  <a:pos x="54" y="24"/>
                </a:cxn>
                <a:cxn ang="0">
                  <a:pos x="49" y="17"/>
                </a:cxn>
                <a:cxn ang="0">
                  <a:pos x="43" y="12"/>
                </a:cxn>
                <a:cxn ang="0">
                  <a:pos x="34" y="11"/>
                </a:cxn>
                <a:cxn ang="0">
                  <a:pos x="26" y="12"/>
                </a:cxn>
                <a:cxn ang="0">
                  <a:pos x="19" y="17"/>
                </a:cxn>
                <a:cxn ang="0">
                  <a:pos x="15" y="24"/>
                </a:cxn>
                <a:cxn ang="0">
                  <a:pos x="13" y="32"/>
                </a:cxn>
                <a:cxn ang="0">
                  <a:pos x="56" y="32"/>
                </a:cxn>
              </a:cxnLst>
              <a:rect l="0" t="0" r="r" b="b"/>
              <a:pathLst>
                <a:path w="69" h="78">
                  <a:moveTo>
                    <a:pt x="68" y="53"/>
                  </a:moveTo>
                  <a:cubicBezTo>
                    <a:pt x="66" y="61"/>
                    <a:pt x="63" y="68"/>
                    <a:pt x="57" y="72"/>
                  </a:cubicBezTo>
                  <a:cubicBezTo>
                    <a:pt x="51" y="76"/>
                    <a:pt x="44" y="78"/>
                    <a:pt x="36" y="78"/>
                  </a:cubicBezTo>
                  <a:cubicBezTo>
                    <a:pt x="30" y="78"/>
                    <a:pt x="24" y="77"/>
                    <a:pt x="20" y="76"/>
                  </a:cubicBezTo>
                  <a:cubicBezTo>
                    <a:pt x="16" y="74"/>
                    <a:pt x="12" y="71"/>
                    <a:pt x="9" y="67"/>
                  </a:cubicBezTo>
                  <a:cubicBezTo>
                    <a:pt x="6" y="64"/>
                    <a:pt x="4" y="60"/>
                    <a:pt x="2" y="55"/>
                  </a:cubicBezTo>
                  <a:cubicBezTo>
                    <a:pt x="1" y="50"/>
                    <a:pt x="0" y="45"/>
                    <a:pt x="0" y="39"/>
                  </a:cubicBezTo>
                  <a:cubicBezTo>
                    <a:pt x="0" y="33"/>
                    <a:pt x="1" y="28"/>
                    <a:pt x="2" y="23"/>
                  </a:cubicBezTo>
                  <a:cubicBezTo>
                    <a:pt x="4" y="19"/>
                    <a:pt x="6" y="14"/>
                    <a:pt x="10" y="11"/>
                  </a:cubicBezTo>
                  <a:cubicBezTo>
                    <a:pt x="13" y="7"/>
                    <a:pt x="17" y="5"/>
                    <a:pt x="21" y="3"/>
                  </a:cubicBezTo>
                  <a:cubicBezTo>
                    <a:pt x="25" y="1"/>
                    <a:pt x="30" y="0"/>
                    <a:pt x="35" y="0"/>
                  </a:cubicBezTo>
                  <a:cubicBezTo>
                    <a:pt x="42" y="0"/>
                    <a:pt x="47" y="1"/>
                    <a:pt x="52" y="4"/>
                  </a:cubicBezTo>
                  <a:cubicBezTo>
                    <a:pt x="56" y="7"/>
                    <a:pt x="60" y="10"/>
                    <a:pt x="62" y="15"/>
                  </a:cubicBezTo>
                  <a:cubicBezTo>
                    <a:pt x="65" y="19"/>
                    <a:pt x="67" y="23"/>
                    <a:pt x="68" y="28"/>
                  </a:cubicBezTo>
                  <a:cubicBezTo>
                    <a:pt x="69" y="34"/>
                    <a:pt x="69" y="38"/>
                    <a:pt x="69" y="43"/>
                  </a:cubicBezTo>
                  <a:cubicBezTo>
                    <a:pt x="13" y="43"/>
                    <a:pt x="13" y="43"/>
                    <a:pt x="13" y="43"/>
                  </a:cubicBezTo>
                  <a:cubicBezTo>
                    <a:pt x="13" y="46"/>
                    <a:pt x="13" y="49"/>
                    <a:pt x="14" y="52"/>
                  </a:cubicBezTo>
                  <a:cubicBezTo>
                    <a:pt x="15" y="55"/>
                    <a:pt x="16" y="58"/>
                    <a:pt x="18" y="60"/>
                  </a:cubicBezTo>
                  <a:cubicBezTo>
                    <a:pt x="20" y="62"/>
                    <a:pt x="23" y="64"/>
                    <a:pt x="26" y="66"/>
                  </a:cubicBezTo>
                  <a:cubicBezTo>
                    <a:pt x="29" y="67"/>
                    <a:pt x="32" y="68"/>
                    <a:pt x="36" y="68"/>
                  </a:cubicBezTo>
                  <a:cubicBezTo>
                    <a:pt x="41" y="68"/>
                    <a:pt x="46" y="66"/>
                    <a:pt x="49" y="64"/>
                  </a:cubicBezTo>
                  <a:cubicBezTo>
                    <a:pt x="52" y="62"/>
                    <a:pt x="55" y="58"/>
                    <a:pt x="56" y="53"/>
                  </a:cubicBezTo>
                  <a:lnTo>
                    <a:pt x="68" y="53"/>
                  </a:lnTo>
                  <a:close/>
                  <a:moveTo>
                    <a:pt x="56" y="32"/>
                  </a:moveTo>
                  <a:cubicBezTo>
                    <a:pt x="56" y="29"/>
                    <a:pt x="55" y="26"/>
                    <a:pt x="54" y="24"/>
                  </a:cubicBezTo>
                  <a:cubicBezTo>
                    <a:pt x="53" y="21"/>
                    <a:pt x="51" y="19"/>
                    <a:pt x="49" y="17"/>
                  </a:cubicBezTo>
                  <a:cubicBezTo>
                    <a:pt x="48" y="15"/>
                    <a:pt x="45" y="14"/>
                    <a:pt x="43" y="12"/>
                  </a:cubicBezTo>
                  <a:cubicBezTo>
                    <a:pt x="40" y="11"/>
                    <a:pt x="37" y="11"/>
                    <a:pt x="34" y="11"/>
                  </a:cubicBezTo>
                  <a:cubicBezTo>
                    <a:pt x="31" y="11"/>
                    <a:pt x="28" y="11"/>
                    <a:pt x="26" y="12"/>
                  </a:cubicBezTo>
                  <a:cubicBezTo>
                    <a:pt x="23" y="14"/>
                    <a:pt x="21" y="15"/>
                    <a:pt x="19" y="17"/>
                  </a:cubicBezTo>
                  <a:cubicBezTo>
                    <a:pt x="17"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8" name="Freeform 21"/>
            <p:cNvSpPr>
              <a:spLocks/>
            </p:cNvSpPr>
            <p:nvPr/>
          </p:nvSpPr>
          <p:spPr bwMode="gray">
            <a:xfrm>
              <a:off x="4762500" y="4627563"/>
              <a:ext cx="254000" cy="293688"/>
            </a:xfrm>
            <a:custGeom>
              <a:avLst/>
              <a:gdLst/>
              <a:ahLst/>
              <a:cxnLst>
                <a:cxn ang="0">
                  <a:pos x="55" y="26"/>
                </a:cxn>
                <a:cxn ang="0">
                  <a:pos x="49" y="15"/>
                </a:cxn>
                <a:cxn ang="0">
                  <a:pos x="36" y="11"/>
                </a:cxn>
                <a:cxn ang="0">
                  <a:pos x="25" y="13"/>
                </a:cxn>
                <a:cxn ang="0">
                  <a:pos x="18" y="20"/>
                </a:cxn>
                <a:cxn ang="0">
                  <a:pos x="14" y="29"/>
                </a:cxn>
                <a:cxn ang="0">
                  <a:pos x="13" y="40"/>
                </a:cxn>
                <a:cxn ang="0">
                  <a:pos x="14" y="50"/>
                </a:cxn>
                <a:cxn ang="0">
                  <a:pos x="18" y="59"/>
                </a:cxn>
                <a:cxn ang="0">
                  <a:pos x="25" y="65"/>
                </a:cxn>
                <a:cxn ang="0">
                  <a:pos x="35" y="68"/>
                </a:cxn>
                <a:cxn ang="0">
                  <a:pos x="49" y="63"/>
                </a:cxn>
                <a:cxn ang="0">
                  <a:pos x="56" y="49"/>
                </a:cxn>
                <a:cxn ang="0">
                  <a:pos x="68" y="49"/>
                </a:cxn>
                <a:cxn ang="0">
                  <a:pos x="58" y="71"/>
                </a:cxn>
                <a:cxn ang="0">
                  <a:pos x="35" y="78"/>
                </a:cxn>
                <a:cxn ang="0">
                  <a:pos x="20" y="76"/>
                </a:cxn>
                <a:cxn ang="0">
                  <a:pos x="9" y="68"/>
                </a:cxn>
                <a:cxn ang="0">
                  <a:pos x="2" y="56"/>
                </a:cxn>
                <a:cxn ang="0">
                  <a:pos x="0" y="40"/>
                </a:cxn>
                <a:cxn ang="0">
                  <a:pos x="2" y="24"/>
                </a:cxn>
                <a:cxn ang="0">
                  <a:pos x="9" y="12"/>
                </a:cxn>
                <a:cxn ang="0">
                  <a:pos x="20" y="3"/>
                </a:cxn>
                <a:cxn ang="0">
                  <a:pos x="36" y="0"/>
                </a:cxn>
                <a:cxn ang="0">
                  <a:pos x="48" y="1"/>
                </a:cxn>
                <a:cxn ang="0">
                  <a:pos x="58" y="6"/>
                </a:cxn>
                <a:cxn ang="0">
                  <a:pos x="65" y="14"/>
                </a:cxn>
                <a:cxn ang="0">
                  <a:pos x="68" y="26"/>
                </a:cxn>
                <a:cxn ang="0">
                  <a:pos x="55" y="26"/>
                </a:cxn>
              </a:cxnLst>
              <a:rect l="0" t="0" r="r" b="b"/>
              <a:pathLst>
                <a:path w="68" h="78">
                  <a:moveTo>
                    <a:pt x="55" y="26"/>
                  </a:moveTo>
                  <a:cubicBezTo>
                    <a:pt x="54" y="21"/>
                    <a:pt x="52" y="17"/>
                    <a:pt x="49" y="15"/>
                  </a:cubicBezTo>
                  <a:cubicBezTo>
                    <a:pt x="46" y="12"/>
                    <a:pt x="42" y="11"/>
                    <a:pt x="36" y="11"/>
                  </a:cubicBezTo>
                  <a:cubicBezTo>
                    <a:pt x="32" y="11"/>
                    <a:pt x="28" y="12"/>
                    <a:pt x="25" y="13"/>
                  </a:cubicBezTo>
                  <a:cubicBezTo>
                    <a:pt x="22" y="15"/>
                    <a:pt x="20" y="17"/>
                    <a:pt x="18" y="20"/>
                  </a:cubicBezTo>
                  <a:cubicBezTo>
                    <a:pt x="16" y="22"/>
                    <a:pt x="15" y="26"/>
                    <a:pt x="14" y="29"/>
                  </a:cubicBezTo>
                  <a:cubicBezTo>
                    <a:pt x="13" y="33"/>
                    <a:pt x="13" y="36"/>
                    <a:pt x="13" y="40"/>
                  </a:cubicBezTo>
                  <a:cubicBezTo>
                    <a:pt x="13" y="44"/>
                    <a:pt x="13" y="47"/>
                    <a:pt x="14" y="50"/>
                  </a:cubicBezTo>
                  <a:cubicBezTo>
                    <a:pt x="15" y="54"/>
                    <a:pt x="16" y="57"/>
                    <a:pt x="18" y="59"/>
                  </a:cubicBezTo>
                  <a:cubicBezTo>
                    <a:pt x="20" y="62"/>
                    <a:pt x="22" y="64"/>
                    <a:pt x="25" y="65"/>
                  </a:cubicBezTo>
                  <a:cubicBezTo>
                    <a:pt x="28" y="67"/>
                    <a:pt x="31" y="68"/>
                    <a:pt x="35" y="68"/>
                  </a:cubicBezTo>
                  <a:cubicBezTo>
                    <a:pt x="41" y="68"/>
                    <a:pt x="46" y="66"/>
                    <a:pt x="49" y="63"/>
                  </a:cubicBezTo>
                  <a:cubicBezTo>
                    <a:pt x="53" y="59"/>
                    <a:pt x="55" y="55"/>
                    <a:pt x="56" y="49"/>
                  </a:cubicBezTo>
                  <a:cubicBezTo>
                    <a:pt x="68" y="49"/>
                    <a:pt x="68" y="49"/>
                    <a:pt x="68" y="49"/>
                  </a:cubicBezTo>
                  <a:cubicBezTo>
                    <a:pt x="67" y="58"/>
                    <a:pt x="63" y="66"/>
                    <a:pt x="58" y="71"/>
                  </a:cubicBezTo>
                  <a:cubicBezTo>
                    <a:pt x="52" y="76"/>
                    <a:pt x="45" y="78"/>
                    <a:pt x="35" y="78"/>
                  </a:cubicBezTo>
                  <a:cubicBezTo>
                    <a:pt x="29" y="78"/>
                    <a:pt x="24" y="78"/>
                    <a:pt x="20" y="76"/>
                  </a:cubicBezTo>
                  <a:cubicBezTo>
                    <a:pt x="16" y="74"/>
                    <a:pt x="12" y="71"/>
                    <a:pt x="9" y="68"/>
                  </a:cubicBezTo>
                  <a:cubicBezTo>
                    <a:pt x="6" y="64"/>
                    <a:pt x="4" y="60"/>
                    <a:pt x="2" y="56"/>
                  </a:cubicBezTo>
                  <a:cubicBezTo>
                    <a:pt x="1" y="51"/>
                    <a:pt x="0" y="46"/>
                    <a:pt x="0" y="40"/>
                  </a:cubicBezTo>
                  <a:cubicBezTo>
                    <a:pt x="0" y="35"/>
                    <a:pt x="1" y="29"/>
                    <a:pt x="2" y="24"/>
                  </a:cubicBezTo>
                  <a:cubicBezTo>
                    <a:pt x="4" y="19"/>
                    <a:pt x="6" y="15"/>
                    <a:pt x="9" y="12"/>
                  </a:cubicBezTo>
                  <a:cubicBezTo>
                    <a:pt x="12" y="8"/>
                    <a:pt x="15" y="5"/>
                    <a:pt x="20" y="3"/>
                  </a:cubicBezTo>
                  <a:cubicBezTo>
                    <a:pt x="24" y="1"/>
                    <a:pt x="30" y="0"/>
                    <a:pt x="36" y="0"/>
                  </a:cubicBezTo>
                  <a:cubicBezTo>
                    <a:pt x="40" y="0"/>
                    <a:pt x="44" y="0"/>
                    <a:pt x="48" y="1"/>
                  </a:cubicBezTo>
                  <a:cubicBezTo>
                    <a:pt x="51" y="2"/>
                    <a:pt x="55" y="4"/>
                    <a:pt x="58" y="6"/>
                  </a:cubicBezTo>
                  <a:cubicBezTo>
                    <a:pt x="60" y="8"/>
                    <a:pt x="63" y="11"/>
                    <a:pt x="65" y="14"/>
                  </a:cubicBezTo>
                  <a:cubicBezTo>
                    <a:pt x="66" y="17"/>
                    <a:pt x="68" y="21"/>
                    <a:pt x="68" y="26"/>
                  </a:cubicBezTo>
                  <a:lnTo>
                    <a:pt x="55" y="26"/>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29" name="Freeform 22"/>
            <p:cNvSpPr>
              <a:spLocks noEditPoints="1"/>
            </p:cNvSpPr>
            <p:nvPr/>
          </p:nvSpPr>
          <p:spPr bwMode="gray">
            <a:xfrm>
              <a:off x="5051425" y="4627563"/>
              <a:ext cx="273050" cy="293688"/>
            </a:xfrm>
            <a:custGeom>
              <a:avLst/>
              <a:gdLst/>
              <a:ahLst/>
              <a:cxnLst>
                <a:cxn ang="0">
                  <a:pos x="3" y="24"/>
                </a:cxn>
                <a:cxn ang="0">
                  <a:pos x="10" y="11"/>
                </a:cxn>
                <a:cxn ang="0">
                  <a:pos x="21" y="3"/>
                </a:cxn>
                <a:cxn ang="0">
                  <a:pos x="37" y="0"/>
                </a:cxn>
                <a:cxn ang="0">
                  <a:pos x="53" y="3"/>
                </a:cxn>
                <a:cxn ang="0">
                  <a:pos x="64" y="11"/>
                </a:cxn>
                <a:cxn ang="0">
                  <a:pos x="71" y="24"/>
                </a:cxn>
                <a:cxn ang="0">
                  <a:pos x="73" y="39"/>
                </a:cxn>
                <a:cxn ang="0">
                  <a:pos x="71" y="55"/>
                </a:cxn>
                <a:cxn ang="0">
                  <a:pos x="64" y="67"/>
                </a:cxn>
                <a:cxn ang="0">
                  <a:pos x="53" y="75"/>
                </a:cxn>
                <a:cxn ang="0">
                  <a:pos x="37" y="78"/>
                </a:cxn>
                <a:cxn ang="0">
                  <a:pos x="21" y="75"/>
                </a:cxn>
                <a:cxn ang="0">
                  <a:pos x="10" y="67"/>
                </a:cxn>
                <a:cxn ang="0">
                  <a:pos x="3" y="55"/>
                </a:cxn>
                <a:cxn ang="0">
                  <a:pos x="0" y="39"/>
                </a:cxn>
                <a:cxn ang="0">
                  <a:pos x="3" y="24"/>
                </a:cxn>
                <a:cxn ang="0">
                  <a:pos x="15" y="51"/>
                </a:cxn>
                <a:cxn ang="0">
                  <a:pos x="20" y="60"/>
                </a:cxn>
                <a:cxn ang="0">
                  <a:pos x="28" y="66"/>
                </a:cxn>
                <a:cxn ang="0">
                  <a:pos x="37" y="68"/>
                </a:cxn>
                <a:cxn ang="0">
                  <a:pos x="46" y="66"/>
                </a:cxn>
                <a:cxn ang="0">
                  <a:pos x="53" y="60"/>
                </a:cxn>
                <a:cxn ang="0">
                  <a:pos x="58" y="51"/>
                </a:cxn>
                <a:cxn ang="0">
                  <a:pos x="60" y="39"/>
                </a:cxn>
                <a:cxn ang="0">
                  <a:pos x="58" y="27"/>
                </a:cxn>
                <a:cxn ang="0">
                  <a:pos x="53" y="18"/>
                </a:cxn>
                <a:cxn ang="0">
                  <a:pos x="46" y="13"/>
                </a:cxn>
                <a:cxn ang="0">
                  <a:pos x="37" y="11"/>
                </a:cxn>
                <a:cxn ang="0">
                  <a:pos x="28" y="13"/>
                </a:cxn>
                <a:cxn ang="0">
                  <a:pos x="20" y="18"/>
                </a:cxn>
                <a:cxn ang="0">
                  <a:pos x="15" y="27"/>
                </a:cxn>
                <a:cxn ang="0">
                  <a:pos x="13" y="39"/>
                </a:cxn>
                <a:cxn ang="0">
                  <a:pos x="15" y="51"/>
                </a:cxn>
              </a:cxnLst>
              <a:rect l="0" t="0" r="r" b="b"/>
              <a:pathLst>
                <a:path w="73" h="78">
                  <a:moveTo>
                    <a:pt x="3" y="24"/>
                  </a:moveTo>
                  <a:cubicBezTo>
                    <a:pt x="4" y="19"/>
                    <a:pt x="7" y="15"/>
                    <a:pt x="10" y="11"/>
                  </a:cubicBezTo>
                  <a:cubicBezTo>
                    <a:pt x="13" y="8"/>
                    <a:pt x="17" y="5"/>
                    <a:pt x="21" y="3"/>
                  </a:cubicBezTo>
                  <a:cubicBezTo>
                    <a:pt x="26" y="1"/>
                    <a:pt x="31" y="0"/>
                    <a:pt x="37" y="0"/>
                  </a:cubicBezTo>
                  <a:cubicBezTo>
                    <a:pt x="43" y="0"/>
                    <a:pt x="48" y="1"/>
                    <a:pt x="53" y="3"/>
                  </a:cubicBezTo>
                  <a:cubicBezTo>
                    <a:pt x="57" y="5"/>
                    <a:pt x="61" y="8"/>
                    <a:pt x="64" y="11"/>
                  </a:cubicBezTo>
                  <a:cubicBezTo>
                    <a:pt x="67" y="15"/>
                    <a:pt x="69" y="19"/>
                    <a:pt x="71" y="24"/>
                  </a:cubicBezTo>
                  <a:cubicBezTo>
                    <a:pt x="73" y="29"/>
                    <a:pt x="73" y="34"/>
                    <a:pt x="73" y="39"/>
                  </a:cubicBezTo>
                  <a:cubicBezTo>
                    <a:pt x="73" y="45"/>
                    <a:pt x="73" y="50"/>
                    <a:pt x="71" y="55"/>
                  </a:cubicBezTo>
                  <a:cubicBezTo>
                    <a:pt x="69" y="59"/>
                    <a:pt x="67" y="64"/>
                    <a:pt x="64" y="67"/>
                  </a:cubicBezTo>
                  <a:cubicBezTo>
                    <a:pt x="61" y="71"/>
                    <a:pt x="57" y="73"/>
                    <a:pt x="53" y="75"/>
                  </a:cubicBezTo>
                  <a:cubicBezTo>
                    <a:pt x="48" y="77"/>
                    <a:pt x="43" y="78"/>
                    <a:pt x="37" y="78"/>
                  </a:cubicBezTo>
                  <a:cubicBezTo>
                    <a:pt x="31" y="78"/>
                    <a:pt x="26" y="77"/>
                    <a:pt x="21" y="75"/>
                  </a:cubicBezTo>
                  <a:cubicBezTo>
                    <a:pt x="17" y="73"/>
                    <a:pt x="13" y="71"/>
                    <a:pt x="10" y="67"/>
                  </a:cubicBezTo>
                  <a:cubicBezTo>
                    <a:pt x="7" y="64"/>
                    <a:pt x="4" y="59"/>
                    <a:pt x="3" y="55"/>
                  </a:cubicBezTo>
                  <a:cubicBezTo>
                    <a:pt x="1" y="50"/>
                    <a:pt x="0" y="45"/>
                    <a:pt x="0" y="39"/>
                  </a:cubicBezTo>
                  <a:cubicBezTo>
                    <a:pt x="0" y="34"/>
                    <a:pt x="1" y="29"/>
                    <a:pt x="3" y="24"/>
                  </a:cubicBezTo>
                  <a:close/>
                  <a:moveTo>
                    <a:pt x="15" y="51"/>
                  </a:moveTo>
                  <a:cubicBezTo>
                    <a:pt x="16" y="55"/>
                    <a:pt x="18" y="58"/>
                    <a:pt x="20" y="60"/>
                  </a:cubicBezTo>
                  <a:cubicBezTo>
                    <a:pt x="22" y="63"/>
                    <a:pt x="25" y="64"/>
                    <a:pt x="28" y="66"/>
                  </a:cubicBezTo>
                  <a:cubicBezTo>
                    <a:pt x="31" y="67"/>
                    <a:pt x="34" y="68"/>
                    <a:pt x="37" y="68"/>
                  </a:cubicBezTo>
                  <a:cubicBezTo>
                    <a:pt x="40" y="68"/>
                    <a:pt x="43" y="67"/>
                    <a:pt x="46" y="66"/>
                  </a:cubicBezTo>
                  <a:cubicBezTo>
                    <a:pt x="49" y="64"/>
                    <a:pt x="51" y="63"/>
                    <a:pt x="53" y="60"/>
                  </a:cubicBezTo>
                  <a:cubicBezTo>
                    <a:pt x="56" y="58"/>
                    <a:pt x="57" y="55"/>
                    <a:pt x="58" y="51"/>
                  </a:cubicBezTo>
                  <a:cubicBezTo>
                    <a:pt x="60" y="48"/>
                    <a:pt x="60" y="44"/>
                    <a:pt x="60" y="39"/>
                  </a:cubicBezTo>
                  <a:cubicBezTo>
                    <a:pt x="60" y="35"/>
                    <a:pt x="60" y="31"/>
                    <a:pt x="58" y="27"/>
                  </a:cubicBezTo>
                  <a:cubicBezTo>
                    <a:pt x="57" y="24"/>
                    <a:pt x="56" y="21"/>
                    <a:pt x="53" y="18"/>
                  </a:cubicBezTo>
                  <a:cubicBezTo>
                    <a:pt x="51" y="16"/>
                    <a:pt x="49" y="14"/>
                    <a:pt x="46" y="13"/>
                  </a:cubicBezTo>
                  <a:cubicBezTo>
                    <a:pt x="43" y="11"/>
                    <a:pt x="40" y="11"/>
                    <a:pt x="37" y="11"/>
                  </a:cubicBezTo>
                  <a:cubicBezTo>
                    <a:pt x="34" y="11"/>
                    <a:pt x="31" y="11"/>
                    <a:pt x="28" y="13"/>
                  </a:cubicBezTo>
                  <a:cubicBezTo>
                    <a:pt x="25" y="14"/>
                    <a:pt x="22" y="16"/>
                    <a:pt x="20" y="18"/>
                  </a:cubicBezTo>
                  <a:cubicBezTo>
                    <a:pt x="18" y="21"/>
                    <a:pt x="16" y="24"/>
                    <a:pt x="15" y="27"/>
                  </a:cubicBezTo>
                  <a:cubicBezTo>
                    <a:pt x="14" y="31"/>
                    <a:pt x="13" y="35"/>
                    <a:pt x="13" y="39"/>
                  </a:cubicBezTo>
                  <a:cubicBezTo>
                    <a:pt x="13" y="44"/>
                    <a:pt x="14" y="48"/>
                    <a:pt x="15" y="51"/>
                  </a:cubicBez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0" name="Freeform 23"/>
            <p:cNvSpPr>
              <a:spLocks/>
            </p:cNvSpPr>
            <p:nvPr/>
          </p:nvSpPr>
          <p:spPr bwMode="gray">
            <a:xfrm>
              <a:off x="5376863" y="4627563"/>
              <a:ext cx="398463"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1" y="0"/>
                </a:cxn>
                <a:cxn ang="0">
                  <a:pos x="91" y="1"/>
                </a:cxn>
                <a:cxn ang="0">
                  <a:pos x="99" y="5"/>
                </a:cxn>
                <a:cxn ang="0">
                  <a:pos x="104" y="12"/>
                </a:cxn>
                <a:cxn ang="0">
                  <a:pos x="106" y="22"/>
                </a:cxn>
                <a:cxn ang="0">
                  <a:pos x="106" y="77"/>
                </a:cxn>
                <a:cxn ang="0">
                  <a:pos x="93" y="77"/>
                </a:cxn>
                <a:cxn ang="0">
                  <a:pos x="93" y="27"/>
                </a:cxn>
                <a:cxn ang="0">
                  <a:pos x="93" y="21"/>
                </a:cxn>
                <a:cxn ang="0">
                  <a:pos x="91" y="16"/>
                </a:cxn>
                <a:cxn ang="0">
                  <a:pos x="86" y="12"/>
                </a:cxn>
                <a:cxn ang="0">
                  <a:pos x="79" y="11"/>
                </a:cxn>
                <a:cxn ang="0">
                  <a:pos x="64" y="16"/>
                </a:cxn>
                <a:cxn ang="0">
                  <a:pos x="59" y="30"/>
                </a:cxn>
                <a:cxn ang="0">
                  <a:pos x="59" y="77"/>
                </a:cxn>
                <a:cxn ang="0">
                  <a:pos x="47" y="77"/>
                </a:cxn>
                <a:cxn ang="0">
                  <a:pos x="47" y="27"/>
                </a:cxn>
                <a:cxn ang="0">
                  <a:pos x="46" y="21"/>
                </a:cxn>
                <a:cxn ang="0">
                  <a:pos x="44" y="15"/>
                </a:cxn>
                <a:cxn ang="0">
                  <a:pos x="40" y="12"/>
                </a:cxn>
                <a:cxn ang="0">
                  <a:pos x="33" y="11"/>
                </a:cxn>
                <a:cxn ang="0">
                  <a:pos x="23" y="13"/>
                </a:cxn>
                <a:cxn ang="0">
                  <a:pos x="17" y="18"/>
                </a:cxn>
                <a:cxn ang="0">
                  <a:pos x="14" y="25"/>
                </a:cxn>
                <a:cxn ang="0">
                  <a:pos x="13" y="30"/>
                </a:cxn>
                <a:cxn ang="0">
                  <a:pos x="13" y="77"/>
                </a:cxn>
                <a:cxn ang="0">
                  <a:pos x="0" y="77"/>
                </a:cxn>
                <a:cxn ang="0">
                  <a:pos x="0" y="2"/>
                </a:cxn>
              </a:cxnLst>
              <a:rect l="0" t="0" r="r" b="b"/>
              <a:pathLst>
                <a:path w="106" h="77">
                  <a:moveTo>
                    <a:pt x="0" y="2"/>
                  </a:moveTo>
                  <a:cubicBezTo>
                    <a:pt x="12" y="2"/>
                    <a:pt x="12" y="2"/>
                    <a:pt x="12" y="2"/>
                  </a:cubicBezTo>
                  <a:cubicBezTo>
                    <a:pt x="12" y="13"/>
                    <a:pt x="12" y="13"/>
                    <a:pt x="12" y="13"/>
                  </a:cubicBezTo>
                  <a:cubicBezTo>
                    <a:pt x="12" y="13"/>
                    <a:pt x="12" y="13"/>
                    <a:pt x="12" y="13"/>
                  </a:cubicBezTo>
                  <a:cubicBezTo>
                    <a:pt x="18" y="4"/>
                    <a:pt x="26" y="0"/>
                    <a:pt x="36" y="0"/>
                  </a:cubicBezTo>
                  <a:cubicBezTo>
                    <a:pt x="41" y="0"/>
                    <a:pt x="45" y="1"/>
                    <a:pt x="49" y="3"/>
                  </a:cubicBezTo>
                  <a:cubicBezTo>
                    <a:pt x="53" y="5"/>
                    <a:pt x="56" y="8"/>
                    <a:pt x="57" y="13"/>
                  </a:cubicBezTo>
                  <a:cubicBezTo>
                    <a:pt x="60" y="9"/>
                    <a:pt x="63" y="5"/>
                    <a:pt x="67" y="3"/>
                  </a:cubicBezTo>
                  <a:cubicBezTo>
                    <a:pt x="71" y="1"/>
                    <a:pt x="76" y="0"/>
                    <a:pt x="81" y="0"/>
                  </a:cubicBezTo>
                  <a:cubicBezTo>
                    <a:pt x="84" y="0"/>
                    <a:pt x="88" y="0"/>
                    <a:pt x="91" y="1"/>
                  </a:cubicBezTo>
                  <a:cubicBezTo>
                    <a:pt x="94" y="2"/>
                    <a:pt x="97" y="3"/>
                    <a:pt x="99" y="5"/>
                  </a:cubicBezTo>
                  <a:cubicBezTo>
                    <a:pt x="101" y="7"/>
                    <a:pt x="103" y="9"/>
                    <a:pt x="104" y="12"/>
                  </a:cubicBezTo>
                  <a:cubicBezTo>
                    <a:pt x="105" y="14"/>
                    <a:pt x="106" y="18"/>
                    <a:pt x="106" y="22"/>
                  </a:cubicBezTo>
                  <a:cubicBezTo>
                    <a:pt x="106" y="77"/>
                    <a:pt x="106" y="77"/>
                    <a:pt x="106" y="77"/>
                  </a:cubicBezTo>
                  <a:cubicBezTo>
                    <a:pt x="93" y="77"/>
                    <a:pt x="93" y="77"/>
                    <a:pt x="93" y="77"/>
                  </a:cubicBezTo>
                  <a:cubicBezTo>
                    <a:pt x="93" y="27"/>
                    <a:pt x="93" y="27"/>
                    <a:pt x="93" y="27"/>
                  </a:cubicBezTo>
                  <a:cubicBezTo>
                    <a:pt x="93" y="25"/>
                    <a:pt x="93" y="23"/>
                    <a:pt x="93" y="21"/>
                  </a:cubicBezTo>
                  <a:cubicBezTo>
                    <a:pt x="92" y="19"/>
                    <a:pt x="92" y="17"/>
                    <a:pt x="91" y="16"/>
                  </a:cubicBezTo>
                  <a:cubicBezTo>
                    <a:pt x="89" y="14"/>
                    <a:pt x="88" y="13"/>
                    <a:pt x="86" y="12"/>
                  </a:cubicBezTo>
                  <a:cubicBezTo>
                    <a:pt x="84" y="11"/>
                    <a:pt x="82" y="11"/>
                    <a:pt x="79" y="11"/>
                  </a:cubicBezTo>
                  <a:cubicBezTo>
                    <a:pt x="73" y="11"/>
                    <a:pt x="68" y="13"/>
                    <a:pt x="64" y="16"/>
                  </a:cubicBezTo>
                  <a:cubicBezTo>
                    <a:pt x="61" y="19"/>
                    <a:pt x="59" y="24"/>
                    <a:pt x="59" y="30"/>
                  </a:cubicBezTo>
                  <a:cubicBezTo>
                    <a:pt x="59" y="77"/>
                    <a:pt x="59" y="77"/>
                    <a:pt x="59" y="77"/>
                  </a:cubicBezTo>
                  <a:cubicBezTo>
                    <a:pt x="47" y="77"/>
                    <a:pt x="47" y="77"/>
                    <a:pt x="47" y="77"/>
                  </a:cubicBezTo>
                  <a:cubicBezTo>
                    <a:pt x="47" y="27"/>
                    <a:pt x="47" y="27"/>
                    <a:pt x="47" y="27"/>
                  </a:cubicBezTo>
                  <a:cubicBezTo>
                    <a:pt x="47" y="25"/>
                    <a:pt x="47" y="23"/>
                    <a:pt x="46" y="21"/>
                  </a:cubicBezTo>
                  <a:cubicBezTo>
                    <a:pt x="46" y="19"/>
                    <a:pt x="45" y="17"/>
                    <a:pt x="44" y="15"/>
                  </a:cubicBezTo>
                  <a:cubicBezTo>
                    <a:pt x="43" y="14"/>
                    <a:pt x="41" y="13"/>
                    <a:pt x="40" y="12"/>
                  </a:cubicBezTo>
                  <a:cubicBezTo>
                    <a:pt x="38" y="11"/>
                    <a:pt x="35" y="11"/>
                    <a:pt x="33" y="11"/>
                  </a:cubicBezTo>
                  <a:cubicBezTo>
                    <a:pt x="29" y="11"/>
                    <a:pt x="26" y="11"/>
                    <a:pt x="23" y="13"/>
                  </a:cubicBezTo>
                  <a:cubicBezTo>
                    <a:pt x="21" y="14"/>
                    <a:pt x="19" y="16"/>
                    <a:pt x="17" y="18"/>
                  </a:cubicBezTo>
                  <a:cubicBezTo>
                    <a:pt x="16" y="20"/>
                    <a:pt x="14" y="22"/>
                    <a:pt x="14" y="25"/>
                  </a:cubicBezTo>
                  <a:cubicBezTo>
                    <a:pt x="13" y="27"/>
                    <a:pt x="13" y="28"/>
                    <a:pt x="13" y="30"/>
                  </a:cubicBezTo>
                  <a:cubicBezTo>
                    <a:pt x="13" y="77"/>
                    <a:pt x="13" y="77"/>
                    <a:pt x="13"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1" name="Freeform 24"/>
            <p:cNvSpPr>
              <a:spLocks/>
            </p:cNvSpPr>
            <p:nvPr/>
          </p:nvSpPr>
          <p:spPr bwMode="gray">
            <a:xfrm>
              <a:off x="5843588" y="4627563"/>
              <a:ext cx="393700" cy="288925"/>
            </a:xfrm>
            <a:custGeom>
              <a:avLst/>
              <a:gdLst/>
              <a:ahLst/>
              <a:cxnLst>
                <a:cxn ang="0">
                  <a:pos x="0" y="2"/>
                </a:cxn>
                <a:cxn ang="0">
                  <a:pos x="11" y="2"/>
                </a:cxn>
                <a:cxn ang="0">
                  <a:pos x="11" y="13"/>
                </a:cxn>
                <a:cxn ang="0">
                  <a:pos x="12" y="13"/>
                </a:cxn>
                <a:cxn ang="0">
                  <a:pos x="36" y="0"/>
                </a:cxn>
                <a:cxn ang="0">
                  <a:pos x="48" y="3"/>
                </a:cxn>
                <a:cxn ang="0">
                  <a:pos x="56" y="13"/>
                </a:cxn>
                <a:cxn ang="0">
                  <a:pos x="66"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5" y="12"/>
                </a:cxn>
                <a:cxn ang="0">
                  <a:pos x="78" y="11"/>
                </a:cxn>
                <a:cxn ang="0">
                  <a:pos x="64" y="16"/>
                </a:cxn>
                <a:cxn ang="0">
                  <a:pos x="59" y="30"/>
                </a:cxn>
                <a:cxn ang="0">
                  <a:pos x="59" y="77"/>
                </a:cxn>
                <a:cxn ang="0">
                  <a:pos x="46" y="77"/>
                </a:cxn>
                <a:cxn ang="0">
                  <a:pos x="46" y="27"/>
                </a:cxn>
                <a:cxn ang="0">
                  <a:pos x="45"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1" y="2"/>
                    <a:pt x="11" y="2"/>
                    <a:pt x="11" y="2"/>
                  </a:cubicBezTo>
                  <a:cubicBezTo>
                    <a:pt x="11" y="13"/>
                    <a:pt x="11" y="13"/>
                    <a:pt x="11" y="13"/>
                  </a:cubicBezTo>
                  <a:cubicBezTo>
                    <a:pt x="12" y="13"/>
                    <a:pt x="12" y="13"/>
                    <a:pt x="12" y="13"/>
                  </a:cubicBezTo>
                  <a:cubicBezTo>
                    <a:pt x="17" y="4"/>
                    <a:pt x="25" y="0"/>
                    <a:pt x="36" y="0"/>
                  </a:cubicBezTo>
                  <a:cubicBezTo>
                    <a:pt x="40" y="0"/>
                    <a:pt x="45" y="1"/>
                    <a:pt x="48" y="3"/>
                  </a:cubicBezTo>
                  <a:cubicBezTo>
                    <a:pt x="52" y="5"/>
                    <a:pt x="55" y="8"/>
                    <a:pt x="56" y="13"/>
                  </a:cubicBezTo>
                  <a:cubicBezTo>
                    <a:pt x="59" y="9"/>
                    <a:pt x="62" y="5"/>
                    <a:pt x="66" y="3"/>
                  </a:cubicBezTo>
                  <a:cubicBezTo>
                    <a:pt x="71" y="1"/>
                    <a:pt x="75" y="0"/>
                    <a:pt x="80" y="0"/>
                  </a:cubicBezTo>
                  <a:cubicBezTo>
                    <a:pt x="84" y="0"/>
                    <a:pt x="87" y="0"/>
                    <a:pt x="90" y="1"/>
                  </a:cubicBezTo>
                  <a:cubicBezTo>
                    <a:pt x="93" y="2"/>
                    <a:pt x="96" y="3"/>
                    <a:pt x="98" y="5"/>
                  </a:cubicBezTo>
                  <a:cubicBezTo>
                    <a:pt x="100" y="7"/>
                    <a:pt x="102" y="9"/>
                    <a:pt x="103" y="12"/>
                  </a:cubicBezTo>
                  <a:cubicBezTo>
                    <a:pt x="104" y="14"/>
                    <a:pt x="105" y="18"/>
                    <a:pt x="105" y="22"/>
                  </a:cubicBezTo>
                  <a:cubicBezTo>
                    <a:pt x="105" y="77"/>
                    <a:pt x="105" y="77"/>
                    <a:pt x="105" y="77"/>
                  </a:cubicBezTo>
                  <a:cubicBezTo>
                    <a:pt x="93" y="77"/>
                    <a:pt x="93" y="77"/>
                    <a:pt x="93" y="77"/>
                  </a:cubicBezTo>
                  <a:cubicBezTo>
                    <a:pt x="93" y="27"/>
                    <a:pt x="93" y="27"/>
                    <a:pt x="93" y="27"/>
                  </a:cubicBezTo>
                  <a:cubicBezTo>
                    <a:pt x="93" y="25"/>
                    <a:pt x="92" y="23"/>
                    <a:pt x="92" y="21"/>
                  </a:cubicBezTo>
                  <a:cubicBezTo>
                    <a:pt x="92" y="19"/>
                    <a:pt x="91" y="17"/>
                    <a:pt x="90" y="16"/>
                  </a:cubicBezTo>
                  <a:cubicBezTo>
                    <a:pt x="89" y="14"/>
                    <a:pt x="87" y="13"/>
                    <a:pt x="85" y="12"/>
                  </a:cubicBezTo>
                  <a:cubicBezTo>
                    <a:pt x="84" y="11"/>
                    <a:pt x="81" y="11"/>
                    <a:pt x="78" y="11"/>
                  </a:cubicBezTo>
                  <a:cubicBezTo>
                    <a:pt x="72" y="11"/>
                    <a:pt x="67" y="13"/>
                    <a:pt x="64" y="16"/>
                  </a:cubicBezTo>
                  <a:cubicBezTo>
                    <a:pt x="60" y="19"/>
                    <a:pt x="59" y="24"/>
                    <a:pt x="59" y="30"/>
                  </a:cubicBezTo>
                  <a:cubicBezTo>
                    <a:pt x="59" y="77"/>
                    <a:pt x="59" y="77"/>
                    <a:pt x="59" y="77"/>
                  </a:cubicBezTo>
                  <a:cubicBezTo>
                    <a:pt x="46" y="77"/>
                    <a:pt x="46" y="77"/>
                    <a:pt x="46" y="77"/>
                  </a:cubicBezTo>
                  <a:cubicBezTo>
                    <a:pt x="46" y="27"/>
                    <a:pt x="46" y="27"/>
                    <a:pt x="46" y="27"/>
                  </a:cubicBezTo>
                  <a:cubicBezTo>
                    <a:pt x="46" y="25"/>
                    <a:pt x="46" y="23"/>
                    <a:pt x="45" y="21"/>
                  </a:cubicBezTo>
                  <a:cubicBezTo>
                    <a:pt x="45" y="19"/>
                    <a:pt x="44" y="17"/>
                    <a:pt x="43" y="15"/>
                  </a:cubicBezTo>
                  <a:cubicBezTo>
                    <a:pt x="42" y="14"/>
                    <a:pt x="41" y="13"/>
                    <a:pt x="39" y="12"/>
                  </a:cubicBezTo>
                  <a:cubicBezTo>
                    <a:pt x="37" y="11"/>
                    <a:pt x="35" y="11"/>
                    <a:pt x="32" y="11"/>
                  </a:cubicBezTo>
                  <a:cubicBezTo>
                    <a:pt x="28" y="11"/>
                    <a:pt x="25" y="11"/>
                    <a:pt x="23" y="13"/>
                  </a:cubicBezTo>
                  <a:cubicBezTo>
                    <a:pt x="20" y="14"/>
                    <a:pt x="18" y="16"/>
                    <a:pt x="17" y="18"/>
                  </a:cubicBezTo>
                  <a:cubicBezTo>
                    <a:pt x="15" y="20"/>
                    <a:pt x="14" y="22"/>
                    <a:pt x="13" y="25"/>
                  </a:cubicBezTo>
                  <a:cubicBezTo>
                    <a:pt x="12"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2" name="Freeform 25"/>
            <p:cNvSpPr>
              <a:spLocks noEditPoints="1"/>
            </p:cNvSpPr>
            <p:nvPr/>
          </p:nvSpPr>
          <p:spPr bwMode="gray">
            <a:xfrm>
              <a:off x="6308725" y="4525963"/>
              <a:ext cx="46038" cy="390525"/>
            </a:xfrm>
            <a:custGeom>
              <a:avLst/>
              <a:gdLst/>
              <a:ahLst/>
              <a:cxnLst>
                <a:cxn ang="0">
                  <a:pos x="29" y="35"/>
                </a:cxn>
                <a:cxn ang="0">
                  <a:pos x="0" y="35"/>
                </a:cxn>
                <a:cxn ang="0">
                  <a:pos x="0" y="0"/>
                </a:cxn>
                <a:cxn ang="0">
                  <a:pos x="29" y="0"/>
                </a:cxn>
                <a:cxn ang="0">
                  <a:pos x="29" y="35"/>
                </a:cxn>
                <a:cxn ang="0">
                  <a:pos x="0" y="69"/>
                </a:cxn>
                <a:cxn ang="0">
                  <a:pos x="29" y="69"/>
                </a:cxn>
                <a:cxn ang="0">
                  <a:pos x="29" y="246"/>
                </a:cxn>
                <a:cxn ang="0">
                  <a:pos x="0" y="246"/>
                </a:cxn>
                <a:cxn ang="0">
                  <a:pos x="0" y="69"/>
                </a:cxn>
              </a:cxnLst>
              <a:rect l="0" t="0" r="r" b="b"/>
              <a:pathLst>
                <a:path w="29" h="246">
                  <a:moveTo>
                    <a:pt x="29" y="35"/>
                  </a:moveTo>
                  <a:lnTo>
                    <a:pt x="0" y="35"/>
                  </a:lnTo>
                  <a:lnTo>
                    <a:pt x="0" y="0"/>
                  </a:lnTo>
                  <a:lnTo>
                    <a:pt x="29" y="0"/>
                  </a:lnTo>
                  <a:lnTo>
                    <a:pt x="29" y="35"/>
                  </a:lnTo>
                  <a:close/>
                  <a:moveTo>
                    <a:pt x="0" y="69"/>
                  </a:moveTo>
                  <a:lnTo>
                    <a:pt x="29" y="69"/>
                  </a:lnTo>
                  <a:lnTo>
                    <a:pt x="29" y="246"/>
                  </a:lnTo>
                  <a:lnTo>
                    <a:pt x="0" y="246"/>
                  </a:lnTo>
                  <a:lnTo>
                    <a:pt x="0" y="6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3" name="Freeform 26"/>
            <p:cNvSpPr>
              <a:spLocks/>
            </p:cNvSpPr>
            <p:nvPr/>
          </p:nvSpPr>
          <p:spPr bwMode="gray">
            <a:xfrm>
              <a:off x="6396038"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29" y="87"/>
                </a:cxn>
                <a:cxn ang="0">
                  <a:pos x="34" y="87"/>
                </a:cxn>
                <a:cxn ang="0">
                  <a:pos x="40" y="87"/>
                </a:cxn>
                <a:cxn ang="0">
                  <a:pos x="40" y="98"/>
                </a:cxn>
                <a:cxn ang="0">
                  <a:pos x="30" y="98"/>
                </a:cxn>
                <a:cxn ang="0">
                  <a:pos x="22" y="97"/>
                </a:cxn>
                <a:cxn ang="0">
                  <a:pos x="17" y="95"/>
                </a:cxn>
                <a:cxn ang="0">
                  <a:pos x="14" y="90"/>
                </a:cxn>
                <a:cxn ang="0">
                  <a:pos x="12" y="81"/>
                </a:cxn>
                <a:cxn ang="0">
                  <a:pos x="12" y="34"/>
                </a:cxn>
                <a:cxn ang="0">
                  <a:pos x="0" y="34"/>
                </a:cxn>
                <a:cxn ang="0">
                  <a:pos x="0" y="23"/>
                </a:cxn>
                <a:cxn ang="0">
                  <a:pos x="12" y="23"/>
                </a:cxn>
                <a:cxn ang="0">
                  <a:pos x="12"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5" y="85"/>
                    <a:pt x="26" y="85"/>
                    <a:pt x="27" y="86"/>
                  </a:cubicBezTo>
                  <a:cubicBezTo>
                    <a:pt x="27" y="86"/>
                    <a:pt x="28" y="86"/>
                    <a:pt x="29" y="87"/>
                  </a:cubicBezTo>
                  <a:cubicBezTo>
                    <a:pt x="31" y="87"/>
                    <a:pt x="32" y="87"/>
                    <a:pt x="34" y="87"/>
                  </a:cubicBezTo>
                  <a:cubicBezTo>
                    <a:pt x="40" y="87"/>
                    <a:pt x="40" y="87"/>
                    <a:pt x="40" y="87"/>
                  </a:cubicBezTo>
                  <a:cubicBezTo>
                    <a:pt x="40" y="98"/>
                    <a:pt x="40" y="98"/>
                    <a:pt x="40" y="98"/>
                  </a:cubicBezTo>
                  <a:cubicBezTo>
                    <a:pt x="30" y="98"/>
                    <a:pt x="30" y="98"/>
                    <a:pt x="30" y="98"/>
                  </a:cubicBezTo>
                  <a:cubicBezTo>
                    <a:pt x="27" y="98"/>
                    <a:pt x="24" y="98"/>
                    <a:pt x="22" y="97"/>
                  </a:cubicBezTo>
                  <a:cubicBezTo>
                    <a:pt x="20" y="97"/>
                    <a:pt x="18" y="96"/>
                    <a:pt x="17" y="95"/>
                  </a:cubicBezTo>
                  <a:cubicBezTo>
                    <a:pt x="15" y="94"/>
                    <a:pt x="14" y="92"/>
                    <a:pt x="14" y="90"/>
                  </a:cubicBezTo>
                  <a:cubicBezTo>
                    <a:pt x="13" y="88"/>
                    <a:pt x="12" y="85"/>
                    <a:pt x="12" y="81"/>
                  </a:cubicBezTo>
                  <a:cubicBezTo>
                    <a:pt x="12" y="34"/>
                    <a:pt x="12" y="34"/>
                    <a:pt x="12" y="34"/>
                  </a:cubicBezTo>
                  <a:cubicBezTo>
                    <a:pt x="0" y="34"/>
                    <a:pt x="0" y="34"/>
                    <a:pt x="0" y="34"/>
                  </a:cubicBezTo>
                  <a:cubicBezTo>
                    <a:pt x="0" y="23"/>
                    <a:pt x="0" y="23"/>
                    <a:pt x="0" y="23"/>
                  </a:cubicBezTo>
                  <a:cubicBezTo>
                    <a:pt x="12" y="23"/>
                    <a:pt x="12" y="23"/>
                    <a:pt x="12" y="23"/>
                  </a:cubicBezTo>
                  <a:cubicBezTo>
                    <a:pt x="12" y="0"/>
                    <a:pt x="12" y="0"/>
                    <a:pt x="12"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4" name="Freeform 27"/>
            <p:cNvSpPr>
              <a:spLocks/>
            </p:cNvSpPr>
            <p:nvPr/>
          </p:nvSpPr>
          <p:spPr bwMode="gray">
            <a:xfrm>
              <a:off x="6594475" y="4627563"/>
              <a:ext cx="393700" cy="288925"/>
            </a:xfrm>
            <a:custGeom>
              <a:avLst/>
              <a:gdLst/>
              <a:ahLst/>
              <a:cxnLst>
                <a:cxn ang="0">
                  <a:pos x="0" y="2"/>
                </a:cxn>
                <a:cxn ang="0">
                  <a:pos x="12" y="2"/>
                </a:cxn>
                <a:cxn ang="0">
                  <a:pos x="12" y="13"/>
                </a:cxn>
                <a:cxn ang="0">
                  <a:pos x="12" y="13"/>
                </a:cxn>
                <a:cxn ang="0">
                  <a:pos x="36" y="0"/>
                </a:cxn>
                <a:cxn ang="0">
                  <a:pos x="49" y="3"/>
                </a:cxn>
                <a:cxn ang="0">
                  <a:pos x="57" y="13"/>
                </a:cxn>
                <a:cxn ang="0">
                  <a:pos x="67" y="3"/>
                </a:cxn>
                <a:cxn ang="0">
                  <a:pos x="80" y="0"/>
                </a:cxn>
                <a:cxn ang="0">
                  <a:pos x="90" y="1"/>
                </a:cxn>
                <a:cxn ang="0">
                  <a:pos x="98" y="5"/>
                </a:cxn>
                <a:cxn ang="0">
                  <a:pos x="103" y="12"/>
                </a:cxn>
                <a:cxn ang="0">
                  <a:pos x="105" y="22"/>
                </a:cxn>
                <a:cxn ang="0">
                  <a:pos x="105" y="77"/>
                </a:cxn>
                <a:cxn ang="0">
                  <a:pos x="93" y="77"/>
                </a:cxn>
                <a:cxn ang="0">
                  <a:pos x="93" y="27"/>
                </a:cxn>
                <a:cxn ang="0">
                  <a:pos x="92" y="21"/>
                </a:cxn>
                <a:cxn ang="0">
                  <a:pos x="90" y="16"/>
                </a:cxn>
                <a:cxn ang="0">
                  <a:pos x="86" y="12"/>
                </a:cxn>
                <a:cxn ang="0">
                  <a:pos x="78" y="11"/>
                </a:cxn>
                <a:cxn ang="0">
                  <a:pos x="64" y="16"/>
                </a:cxn>
                <a:cxn ang="0">
                  <a:pos x="59" y="30"/>
                </a:cxn>
                <a:cxn ang="0">
                  <a:pos x="59" y="77"/>
                </a:cxn>
                <a:cxn ang="0">
                  <a:pos x="46" y="77"/>
                </a:cxn>
                <a:cxn ang="0">
                  <a:pos x="46" y="27"/>
                </a:cxn>
                <a:cxn ang="0">
                  <a:pos x="46" y="21"/>
                </a:cxn>
                <a:cxn ang="0">
                  <a:pos x="43" y="15"/>
                </a:cxn>
                <a:cxn ang="0">
                  <a:pos x="39" y="12"/>
                </a:cxn>
                <a:cxn ang="0">
                  <a:pos x="32" y="11"/>
                </a:cxn>
                <a:cxn ang="0">
                  <a:pos x="23" y="13"/>
                </a:cxn>
                <a:cxn ang="0">
                  <a:pos x="17" y="18"/>
                </a:cxn>
                <a:cxn ang="0">
                  <a:pos x="13" y="25"/>
                </a:cxn>
                <a:cxn ang="0">
                  <a:pos x="12" y="30"/>
                </a:cxn>
                <a:cxn ang="0">
                  <a:pos x="12" y="77"/>
                </a:cxn>
                <a:cxn ang="0">
                  <a:pos x="0" y="77"/>
                </a:cxn>
                <a:cxn ang="0">
                  <a:pos x="0" y="2"/>
                </a:cxn>
              </a:cxnLst>
              <a:rect l="0" t="0" r="r" b="b"/>
              <a:pathLst>
                <a:path w="105" h="77">
                  <a:moveTo>
                    <a:pt x="0" y="2"/>
                  </a:moveTo>
                  <a:cubicBezTo>
                    <a:pt x="12" y="2"/>
                    <a:pt x="12" y="2"/>
                    <a:pt x="12" y="2"/>
                  </a:cubicBezTo>
                  <a:cubicBezTo>
                    <a:pt x="12" y="13"/>
                    <a:pt x="12" y="13"/>
                    <a:pt x="12" y="13"/>
                  </a:cubicBezTo>
                  <a:cubicBezTo>
                    <a:pt x="12" y="13"/>
                    <a:pt x="12" y="13"/>
                    <a:pt x="12" y="13"/>
                  </a:cubicBezTo>
                  <a:cubicBezTo>
                    <a:pt x="17" y="4"/>
                    <a:pt x="26" y="0"/>
                    <a:pt x="36" y="0"/>
                  </a:cubicBezTo>
                  <a:cubicBezTo>
                    <a:pt x="41" y="0"/>
                    <a:pt x="45" y="1"/>
                    <a:pt x="49" y="3"/>
                  </a:cubicBezTo>
                  <a:cubicBezTo>
                    <a:pt x="52" y="5"/>
                    <a:pt x="55" y="8"/>
                    <a:pt x="57" y="13"/>
                  </a:cubicBezTo>
                  <a:cubicBezTo>
                    <a:pt x="59" y="9"/>
                    <a:pt x="63" y="5"/>
                    <a:pt x="67" y="3"/>
                  </a:cubicBezTo>
                  <a:cubicBezTo>
                    <a:pt x="71" y="1"/>
                    <a:pt x="75" y="0"/>
                    <a:pt x="80" y="0"/>
                  </a:cubicBezTo>
                  <a:cubicBezTo>
                    <a:pt x="84" y="0"/>
                    <a:pt x="87" y="0"/>
                    <a:pt x="90" y="1"/>
                  </a:cubicBezTo>
                  <a:cubicBezTo>
                    <a:pt x="94" y="2"/>
                    <a:pt x="96" y="3"/>
                    <a:pt x="98" y="5"/>
                  </a:cubicBezTo>
                  <a:cubicBezTo>
                    <a:pt x="101" y="7"/>
                    <a:pt x="102" y="9"/>
                    <a:pt x="103" y="12"/>
                  </a:cubicBezTo>
                  <a:cubicBezTo>
                    <a:pt x="105" y="14"/>
                    <a:pt x="105" y="18"/>
                    <a:pt x="105" y="22"/>
                  </a:cubicBezTo>
                  <a:cubicBezTo>
                    <a:pt x="105" y="77"/>
                    <a:pt x="105" y="77"/>
                    <a:pt x="105" y="77"/>
                  </a:cubicBezTo>
                  <a:cubicBezTo>
                    <a:pt x="93" y="77"/>
                    <a:pt x="93" y="77"/>
                    <a:pt x="93" y="77"/>
                  </a:cubicBezTo>
                  <a:cubicBezTo>
                    <a:pt x="93" y="27"/>
                    <a:pt x="93" y="27"/>
                    <a:pt x="93" y="27"/>
                  </a:cubicBezTo>
                  <a:cubicBezTo>
                    <a:pt x="93" y="25"/>
                    <a:pt x="93" y="23"/>
                    <a:pt x="92" y="21"/>
                  </a:cubicBezTo>
                  <a:cubicBezTo>
                    <a:pt x="92" y="19"/>
                    <a:pt x="91" y="17"/>
                    <a:pt x="90" y="16"/>
                  </a:cubicBezTo>
                  <a:cubicBezTo>
                    <a:pt x="89" y="14"/>
                    <a:pt x="88" y="13"/>
                    <a:pt x="86" y="12"/>
                  </a:cubicBezTo>
                  <a:cubicBezTo>
                    <a:pt x="84" y="11"/>
                    <a:pt x="81" y="11"/>
                    <a:pt x="78" y="11"/>
                  </a:cubicBezTo>
                  <a:cubicBezTo>
                    <a:pt x="72" y="11"/>
                    <a:pt x="68" y="13"/>
                    <a:pt x="64" y="16"/>
                  </a:cubicBezTo>
                  <a:cubicBezTo>
                    <a:pt x="61" y="19"/>
                    <a:pt x="59" y="24"/>
                    <a:pt x="59" y="30"/>
                  </a:cubicBezTo>
                  <a:cubicBezTo>
                    <a:pt x="59" y="77"/>
                    <a:pt x="59" y="77"/>
                    <a:pt x="59" y="77"/>
                  </a:cubicBezTo>
                  <a:cubicBezTo>
                    <a:pt x="46" y="77"/>
                    <a:pt x="46" y="77"/>
                    <a:pt x="46" y="77"/>
                  </a:cubicBezTo>
                  <a:cubicBezTo>
                    <a:pt x="46" y="27"/>
                    <a:pt x="46" y="27"/>
                    <a:pt x="46" y="27"/>
                  </a:cubicBezTo>
                  <a:cubicBezTo>
                    <a:pt x="46" y="25"/>
                    <a:pt x="46" y="23"/>
                    <a:pt x="46" y="21"/>
                  </a:cubicBezTo>
                  <a:cubicBezTo>
                    <a:pt x="45" y="19"/>
                    <a:pt x="45" y="17"/>
                    <a:pt x="43" y="15"/>
                  </a:cubicBezTo>
                  <a:cubicBezTo>
                    <a:pt x="42" y="14"/>
                    <a:pt x="41" y="13"/>
                    <a:pt x="39" y="12"/>
                  </a:cubicBezTo>
                  <a:cubicBezTo>
                    <a:pt x="37" y="11"/>
                    <a:pt x="35" y="11"/>
                    <a:pt x="32" y="11"/>
                  </a:cubicBezTo>
                  <a:cubicBezTo>
                    <a:pt x="29" y="11"/>
                    <a:pt x="26" y="11"/>
                    <a:pt x="23" y="13"/>
                  </a:cubicBezTo>
                  <a:cubicBezTo>
                    <a:pt x="20" y="14"/>
                    <a:pt x="18" y="16"/>
                    <a:pt x="17" y="18"/>
                  </a:cubicBezTo>
                  <a:cubicBezTo>
                    <a:pt x="15" y="20"/>
                    <a:pt x="14" y="22"/>
                    <a:pt x="13" y="25"/>
                  </a:cubicBezTo>
                  <a:cubicBezTo>
                    <a:pt x="13" y="27"/>
                    <a:pt x="12" y="28"/>
                    <a:pt x="12" y="30"/>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5" name="Freeform 28"/>
            <p:cNvSpPr>
              <a:spLocks noEditPoints="1"/>
            </p:cNvSpPr>
            <p:nvPr/>
          </p:nvSpPr>
          <p:spPr bwMode="gray">
            <a:xfrm>
              <a:off x="7040563" y="4627563"/>
              <a:ext cx="263525" cy="293688"/>
            </a:xfrm>
            <a:custGeom>
              <a:avLst/>
              <a:gdLst/>
              <a:ahLst/>
              <a:cxnLst>
                <a:cxn ang="0">
                  <a:pos x="68" y="53"/>
                </a:cxn>
                <a:cxn ang="0">
                  <a:pos x="57" y="72"/>
                </a:cxn>
                <a:cxn ang="0">
                  <a:pos x="36" y="78"/>
                </a:cxn>
                <a:cxn ang="0">
                  <a:pos x="21" y="76"/>
                </a:cxn>
                <a:cxn ang="0">
                  <a:pos x="9" y="67"/>
                </a:cxn>
                <a:cxn ang="0">
                  <a:pos x="3" y="55"/>
                </a:cxn>
                <a:cxn ang="0">
                  <a:pos x="0" y="39"/>
                </a:cxn>
                <a:cxn ang="0">
                  <a:pos x="3" y="23"/>
                </a:cxn>
                <a:cxn ang="0">
                  <a:pos x="10" y="11"/>
                </a:cxn>
                <a:cxn ang="0">
                  <a:pos x="21" y="3"/>
                </a:cxn>
                <a:cxn ang="0">
                  <a:pos x="36" y="0"/>
                </a:cxn>
                <a:cxn ang="0">
                  <a:pos x="52" y="4"/>
                </a:cxn>
                <a:cxn ang="0">
                  <a:pos x="63" y="15"/>
                </a:cxn>
                <a:cxn ang="0">
                  <a:pos x="68" y="28"/>
                </a:cxn>
                <a:cxn ang="0">
                  <a:pos x="70" y="43"/>
                </a:cxn>
                <a:cxn ang="0">
                  <a:pos x="13" y="43"/>
                </a:cxn>
                <a:cxn ang="0">
                  <a:pos x="14" y="52"/>
                </a:cxn>
                <a:cxn ang="0">
                  <a:pos x="19" y="60"/>
                </a:cxn>
                <a:cxn ang="0">
                  <a:pos x="26" y="66"/>
                </a:cxn>
                <a:cxn ang="0">
                  <a:pos x="37" y="68"/>
                </a:cxn>
                <a:cxn ang="0">
                  <a:pos x="49" y="64"/>
                </a:cxn>
                <a:cxn ang="0">
                  <a:pos x="56" y="53"/>
                </a:cxn>
                <a:cxn ang="0">
                  <a:pos x="68" y="53"/>
                </a:cxn>
                <a:cxn ang="0">
                  <a:pos x="56" y="32"/>
                </a:cxn>
                <a:cxn ang="0">
                  <a:pos x="54" y="24"/>
                </a:cxn>
                <a:cxn ang="0">
                  <a:pos x="50" y="17"/>
                </a:cxn>
                <a:cxn ang="0">
                  <a:pos x="43" y="12"/>
                </a:cxn>
                <a:cxn ang="0">
                  <a:pos x="35" y="11"/>
                </a:cxn>
                <a:cxn ang="0">
                  <a:pos x="26" y="12"/>
                </a:cxn>
                <a:cxn ang="0">
                  <a:pos x="20" y="17"/>
                </a:cxn>
                <a:cxn ang="0">
                  <a:pos x="15" y="24"/>
                </a:cxn>
                <a:cxn ang="0">
                  <a:pos x="13" y="32"/>
                </a:cxn>
                <a:cxn ang="0">
                  <a:pos x="56" y="32"/>
                </a:cxn>
              </a:cxnLst>
              <a:rect l="0" t="0" r="r" b="b"/>
              <a:pathLst>
                <a:path w="70" h="78">
                  <a:moveTo>
                    <a:pt x="68" y="53"/>
                  </a:moveTo>
                  <a:cubicBezTo>
                    <a:pt x="67" y="61"/>
                    <a:pt x="63" y="68"/>
                    <a:pt x="57" y="72"/>
                  </a:cubicBezTo>
                  <a:cubicBezTo>
                    <a:pt x="52" y="76"/>
                    <a:pt x="45" y="78"/>
                    <a:pt x="36" y="78"/>
                  </a:cubicBezTo>
                  <a:cubicBezTo>
                    <a:pt x="30" y="78"/>
                    <a:pt x="25" y="77"/>
                    <a:pt x="21" y="76"/>
                  </a:cubicBezTo>
                  <a:cubicBezTo>
                    <a:pt x="16" y="74"/>
                    <a:pt x="12" y="71"/>
                    <a:pt x="9" y="67"/>
                  </a:cubicBezTo>
                  <a:cubicBezTo>
                    <a:pt x="6" y="64"/>
                    <a:pt x="4" y="60"/>
                    <a:pt x="3" y="55"/>
                  </a:cubicBezTo>
                  <a:cubicBezTo>
                    <a:pt x="1" y="50"/>
                    <a:pt x="0" y="45"/>
                    <a:pt x="0" y="39"/>
                  </a:cubicBezTo>
                  <a:cubicBezTo>
                    <a:pt x="0" y="33"/>
                    <a:pt x="1" y="28"/>
                    <a:pt x="3" y="23"/>
                  </a:cubicBezTo>
                  <a:cubicBezTo>
                    <a:pt x="5" y="19"/>
                    <a:pt x="7" y="14"/>
                    <a:pt x="10" y="11"/>
                  </a:cubicBezTo>
                  <a:cubicBezTo>
                    <a:pt x="13" y="7"/>
                    <a:pt x="17" y="5"/>
                    <a:pt x="21" y="3"/>
                  </a:cubicBezTo>
                  <a:cubicBezTo>
                    <a:pt x="26" y="1"/>
                    <a:pt x="30" y="0"/>
                    <a:pt x="36" y="0"/>
                  </a:cubicBezTo>
                  <a:cubicBezTo>
                    <a:pt x="42" y="0"/>
                    <a:pt x="48" y="1"/>
                    <a:pt x="52" y="4"/>
                  </a:cubicBezTo>
                  <a:cubicBezTo>
                    <a:pt x="57" y="7"/>
                    <a:pt x="60" y="10"/>
                    <a:pt x="63" y="15"/>
                  </a:cubicBezTo>
                  <a:cubicBezTo>
                    <a:pt x="65" y="19"/>
                    <a:pt x="67" y="23"/>
                    <a:pt x="68" y="28"/>
                  </a:cubicBezTo>
                  <a:cubicBezTo>
                    <a:pt x="69" y="34"/>
                    <a:pt x="70" y="38"/>
                    <a:pt x="70" y="43"/>
                  </a:cubicBezTo>
                  <a:cubicBezTo>
                    <a:pt x="13" y="43"/>
                    <a:pt x="13" y="43"/>
                    <a:pt x="13" y="43"/>
                  </a:cubicBezTo>
                  <a:cubicBezTo>
                    <a:pt x="13" y="46"/>
                    <a:pt x="14" y="49"/>
                    <a:pt x="14" y="52"/>
                  </a:cubicBezTo>
                  <a:cubicBezTo>
                    <a:pt x="15" y="55"/>
                    <a:pt x="17" y="58"/>
                    <a:pt x="19" y="60"/>
                  </a:cubicBezTo>
                  <a:cubicBezTo>
                    <a:pt x="21" y="62"/>
                    <a:pt x="23" y="64"/>
                    <a:pt x="26" y="66"/>
                  </a:cubicBezTo>
                  <a:cubicBezTo>
                    <a:pt x="29" y="67"/>
                    <a:pt x="33" y="68"/>
                    <a:pt x="37" y="68"/>
                  </a:cubicBezTo>
                  <a:cubicBezTo>
                    <a:pt x="42" y="68"/>
                    <a:pt x="46" y="66"/>
                    <a:pt x="49" y="64"/>
                  </a:cubicBezTo>
                  <a:cubicBezTo>
                    <a:pt x="53" y="62"/>
                    <a:pt x="55" y="58"/>
                    <a:pt x="56" y="53"/>
                  </a:cubicBezTo>
                  <a:lnTo>
                    <a:pt x="68" y="53"/>
                  </a:lnTo>
                  <a:close/>
                  <a:moveTo>
                    <a:pt x="56" y="32"/>
                  </a:moveTo>
                  <a:cubicBezTo>
                    <a:pt x="56" y="29"/>
                    <a:pt x="56" y="26"/>
                    <a:pt x="54" y="24"/>
                  </a:cubicBezTo>
                  <a:cubicBezTo>
                    <a:pt x="53" y="21"/>
                    <a:pt x="52" y="19"/>
                    <a:pt x="50" y="17"/>
                  </a:cubicBezTo>
                  <a:cubicBezTo>
                    <a:pt x="48" y="15"/>
                    <a:pt x="46" y="14"/>
                    <a:pt x="43" y="12"/>
                  </a:cubicBezTo>
                  <a:cubicBezTo>
                    <a:pt x="41" y="11"/>
                    <a:pt x="38" y="11"/>
                    <a:pt x="35" y="11"/>
                  </a:cubicBezTo>
                  <a:cubicBezTo>
                    <a:pt x="32" y="11"/>
                    <a:pt x="29" y="11"/>
                    <a:pt x="26" y="12"/>
                  </a:cubicBezTo>
                  <a:cubicBezTo>
                    <a:pt x="24" y="14"/>
                    <a:pt x="21" y="15"/>
                    <a:pt x="20" y="17"/>
                  </a:cubicBezTo>
                  <a:cubicBezTo>
                    <a:pt x="18" y="19"/>
                    <a:pt x="16" y="21"/>
                    <a:pt x="15" y="24"/>
                  </a:cubicBezTo>
                  <a:cubicBezTo>
                    <a:pt x="14" y="26"/>
                    <a:pt x="13" y="29"/>
                    <a:pt x="13" y="32"/>
                  </a:cubicBezTo>
                  <a:lnTo>
                    <a:pt x="56" y="3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6" name="Freeform 29"/>
            <p:cNvSpPr>
              <a:spLocks/>
            </p:cNvSpPr>
            <p:nvPr/>
          </p:nvSpPr>
          <p:spPr bwMode="gray">
            <a:xfrm>
              <a:off x="7348538" y="4627563"/>
              <a:ext cx="233363" cy="288925"/>
            </a:xfrm>
            <a:custGeom>
              <a:avLst/>
              <a:gdLst/>
              <a:ahLst/>
              <a:cxnLst>
                <a:cxn ang="0">
                  <a:pos x="0" y="2"/>
                </a:cxn>
                <a:cxn ang="0">
                  <a:pos x="11" y="2"/>
                </a:cxn>
                <a:cxn ang="0">
                  <a:pos x="11" y="14"/>
                </a:cxn>
                <a:cxn ang="0">
                  <a:pos x="12" y="14"/>
                </a:cxn>
                <a:cxn ang="0">
                  <a:pos x="22" y="3"/>
                </a:cxn>
                <a:cxn ang="0">
                  <a:pos x="36" y="0"/>
                </a:cxn>
                <a:cxn ang="0">
                  <a:pos x="48" y="2"/>
                </a:cxn>
                <a:cxn ang="0">
                  <a:pos x="56" y="8"/>
                </a:cxn>
                <a:cxn ang="0">
                  <a:pos x="61" y="16"/>
                </a:cxn>
                <a:cxn ang="0">
                  <a:pos x="62" y="27"/>
                </a:cxn>
                <a:cxn ang="0">
                  <a:pos x="62" y="77"/>
                </a:cxn>
                <a:cxn ang="0">
                  <a:pos x="50" y="77"/>
                </a:cxn>
                <a:cxn ang="0">
                  <a:pos x="50" y="26"/>
                </a:cxn>
                <a:cxn ang="0">
                  <a:pos x="45" y="15"/>
                </a:cxn>
                <a:cxn ang="0">
                  <a:pos x="34" y="11"/>
                </a:cxn>
                <a:cxn ang="0">
                  <a:pos x="24" y="13"/>
                </a:cxn>
                <a:cxn ang="0">
                  <a:pos x="18" y="17"/>
                </a:cxn>
                <a:cxn ang="0">
                  <a:pos x="13" y="25"/>
                </a:cxn>
                <a:cxn ang="0">
                  <a:pos x="12" y="34"/>
                </a:cxn>
                <a:cxn ang="0">
                  <a:pos x="12" y="77"/>
                </a:cxn>
                <a:cxn ang="0">
                  <a:pos x="0" y="77"/>
                </a:cxn>
                <a:cxn ang="0">
                  <a:pos x="0" y="2"/>
                </a:cxn>
              </a:cxnLst>
              <a:rect l="0" t="0" r="r" b="b"/>
              <a:pathLst>
                <a:path w="62" h="77">
                  <a:moveTo>
                    <a:pt x="0" y="2"/>
                  </a:moveTo>
                  <a:cubicBezTo>
                    <a:pt x="11" y="2"/>
                    <a:pt x="11" y="2"/>
                    <a:pt x="11" y="2"/>
                  </a:cubicBezTo>
                  <a:cubicBezTo>
                    <a:pt x="11" y="14"/>
                    <a:pt x="11" y="14"/>
                    <a:pt x="11" y="14"/>
                  </a:cubicBezTo>
                  <a:cubicBezTo>
                    <a:pt x="12" y="14"/>
                    <a:pt x="12" y="14"/>
                    <a:pt x="12" y="14"/>
                  </a:cubicBezTo>
                  <a:cubicBezTo>
                    <a:pt x="14" y="9"/>
                    <a:pt x="18" y="5"/>
                    <a:pt x="22" y="3"/>
                  </a:cubicBezTo>
                  <a:cubicBezTo>
                    <a:pt x="26" y="1"/>
                    <a:pt x="31" y="0"/>
                    <a:pt x="36" y="0"/>
                  </a:cubicBezTo>
                  <a:cubicBezTo>
                    <a:pt x="41" y="0"/>
                    <a:pt x="45" y="1"/>
                    <a:pt x="48" y="2"/>
                  </a:cubicBezTo>
                  <a:cubicBezTo>
                    <a:pt x="52" y="3"/>
                    <a:pt x="54" y="5"/>
                    <a:pt x="56" y="8"/>
                  </a:cubicBezTo>
                  <a:cubicBezTo>
                    <a:pt x="58" y="10"/>
                    <a:pt x="60" y="13"/>
                    <a:pt x="61" y="16"/>
                  </a:cubicBezTo>
                  <a:cubicBezTo>
                    <a:pt x="61" y="20"/>
                    <a:pt x="62" y="23"/>
                    <a:pt x="62" y="27"/>
                  </a:cubicBezTo>
                  <a:cubicBezTo>
                    <a:pt x="62" y="77"/>
                    <a:pt x="62" y="77"/>
                    <a:pt x="62" y="77"/>
                  </a:cubicBezTo>
                  <a:cubicBezTo>
                    <a:pt x="50" y="77"/>
                    <a:pt x="50" y="77"/>
                    <a:pt x="50" y="77"/>
                  </a:cubicBezTo>
                  <a:cubicBezTo>
                    <a:pt x="50" y="26"/>
                    <a:pt x="50" y="26"/>
                    <a:pt x="50" y="26"/>
                  </a:cubicBezTo>
                  <a:cubicBezTo>
                    <a:pt x="50" y="21"/>
                    <a:pt x="48" y="18"/>
                    <a:pt x="45" y="15"/>
                  </a:cubicBezTo>
                  <a:cubicBezTo>
                    <a:pt x="43" y="12"/>
                    <a:pt x="39" y="11"/>
                    <a:pt x="34" y="11"/>
                  </a:cubicBezTo>
                  <a:cubicBezTo>
                    <a:pt x="31" y="11"/>
                    <a:pt x="27" y="11"/>
                    <a:pt x="24" y="13"/>
                  </a:cubicBezTo>
                  <a:cubicBezTo>
                    <a:pt x="22" y="14"/>
                    <a:pt x="19" y="15"/>
                    <a:pt x="18" y="17"/>
                  </a:cubicBezTo>
                  <a:cubicBezTo>
                    <a:pt x="16" y="20"/>
                    <a:pt x="14" y="22"/>
                    <a:pt x="13" y="25"/>
                  </a:cubicBezTo>
                  <a:cubicBezTo>
                    <a:pt x="13" y="28"/>
                    <a:pt x="12" y="31"/>
                    <a:pt x="12" y="34"/>
                  </a:cubicBezTo>
                  <a:cubicBezTo>
                    <a:pt x="12" y="77"/>
                    <a:pt x="12" y="77"/>
                    <a:pt x="12" y="77"/>
                  </a:cubicBezTo>
                  <a:cubicBezTo>
                    <a:pt x="0" y="77"/>
                    <a:pt x="0" y="77"/>
                    <a:pt x="0" y="77"/>
                  </a:cubicBezTo>
                  <a:lnTo>
                    <a:pt x="0" y="2"/>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7" name="Freeform 30"/>
            <p:cNvSpPr>
              <a:spLocks/>
            </p:cNvSpPr>
            <p:nvPr/>
          </p:nvSpPr>
          <p:spPr bwMode="gray">
            <a:xfrm>
              <a:off x="7620000" y="4548188"/>
              <a:ext cx="149225" cy="368300"/>
            </a:xfrm>
            <a:custGeom>
              <a:avLst/>
              <a:gdLst/>
              <a:ahLst/>
              <a:cxnLst>
                <a:cxn ang="0">
                  <a:pos x="25" y="23"/>
                </a:cxn>
                <a:cxn ang="0">
                  <a:pos x="40" y="23"/>
                </a:cxn>
                <a:cxn ang="0">
                  <a:pos x="40" y="34"/>
                </a:cxn>
                <a:cxn ang="0">
                  <a:pos x="25" y="34"/>
                </a:cxn>
                <a:cxn ang="0">
                  <a:pos x="25" y="80"/>
                </a:cxn>
                <a:cxn ang="0">
                  <a:pos x="25" y="84"/>
                </a:cxn>
                <a:cxn ang="0">
                  <a:pos x="27" y="86"/>
                </a:cxn>
                <a:cxn ang="0">
                  <a:pos x="30" y="87"/>
                </a:cxn>
                <a:cxn ang="0">
                  <a:pos x="34" y="87"/>
                </a:cxn>
                <a:cxn ang="0">
                  <a:pos x="40" y="87"/>
                </a:cxn>
                <a:cxn ang="0">
                  <a:pos x="40" y="98"/>
                </a:cxn>
                <a:cxn ang="0">
                  <a:pos x="31" y="98"/>
                </a:cxn>
                <a:cxn ang="0">
                  <a:pos x="22" y="97"/>
                </a:cxn>
                <a:cxn ang="0">
                  <a:pos x="17" y="95"/>
                </a:cxn>
                <a:cxn ang="0">
                  <a:pos x="14" y="90"/>
                </a:cxn>
                <a:cxn ang="0">
                  <a:pos x="13" y="81"/>
                </a:cxn>
                <a:cxn ang="0">
                  <a:pos x="13" y="34"/>
                </a:cxn>
                <a:cxn ang="0">
                  <a:pos x="0" y="34"/>
                </a:cxn>
                <a:cxn ang="0">
                  <a:pos x="0" y="23"/>
                </a:cxn>
                <a:cxn ang="0">
                  <a:pos x="13" y="23"/>
                </a:cxn>
                <a:cxn ang="0">
                  <a:pos x="13" y="0"/>
                </a:cxn>
                <a:cxn ang="0">
                  <a:pos x="25" y="0"/>
                </a:cxn>
                <a:cxn ang="0">
                  <a:pos x="25" y="23"/>
                </a:cxn>
              </a:cxnLst>
              <a:rect l="0" t="0" r="r" b="b"/>
              <a:pathLst>
                <a:path w="40" h="98">
                  <a:moveTo>
                    <a:pt x="25" y="23"/>
                  </a:moveTo>
                  <a:cubicBezTo>
                    <a:pt x="40" y="23"/>
                    <a:pt x="40" y="23"/>
                    <a:pt x="40" y="23"/>
                  </a:cubicBezTo>
                  <a:cubicBezTo>
                    <a:pt x="40" y="34"/>
                    <a:pt x="40" y="34"/>
                    <a:pt x="40" y="34"/>
                  </a:cubicBezTo>
                  <a:cubicBezTo>
                    <a:pt x="25" y="34"/>
                    <a:pt x="25" y="34"/>
                    <a:pt x="25" y="34"/>
                  </a:cubicBezTo>
                  <a:cubicBezTo>
                    <a:pt x="25" y="80"/>
                    <a:pt x="25" y="80"/>
                    <a:pt x="25" y="80"/>
                  </a:cubicBezTo>
                  <a:cubicBezTo>
                    <a:pt x="25" y="82"/>
                    <a:pt x="25" y="83"/>
                    <a:pt x="25" y="84"/>
                  </a:cubicBezTo>
                  <a:cubicBezTo>
                    <a:pt x="26" y="85"/>
                    <a:pt x="26" y="85"/>
                    <a:pt x="27" y="86"/>
                  </a:cubicBezTo>
                  <a:cubicBezTo>
                    <a:pt x="27" y="86"/>
                    <a:pt x="28" y="86"/>
                    <a:pt x="30" y="87"/>
                  </a:cubicBezTo>
                  <a:cubicBezTo>
                    <a:pt x="31" y="87"/>
                    <a:pt x="32" y="87"/>
                    <a:pt x="34" y="87"/>
                  </a:cubicBezTo>
                  <a:cubicBezTo>
                    <a:pt x="40" y="87"/>
                    <a:pt x="40" y="87"/>
                    <a:pt x="40" y="87"/>
                  </a:cubicBezTo>
                  <a:cubicBezTo>
                    <a:pt x="40" y="98"/>
                    <a:pt x="40" y="98"/>
                    <a:pt x="40" y="98"/>
                  </a:cubicBezTo>
                  <a:cubicBezTo>
                    <a:pt x="31" y="98"/>
                    <a:pt x="31" y="98"/>
                    <a:pt x="31" y="98"/>
                  </a:cubicBezTo>
                  <a:cubicBezTo>
                    <a:pt x="27" y="98"/>
                    <a:pt x="25" y="98"/>
                    <a:pt x="22" y="97"/>
                  </a:cubicBezTo>
                  <a:cubicBezTo>
                    <a:pt x="20" y="97"/>
                    <a:pt x="18" y="96"/>
                    <a:pt x="17" y="95"/>
                  </a:cubicBezTo>
                  <a:cubicBezTo>
                    <a:pt x="15" y="94"/>
                    <a:pt x="14" y="92"/>
                    <a:pt x="14" y="90"/>
                  </a:cubicBezTo>
                  <a:cubicBezTo>
                    <a:pt x="13" y="88"/>
                    <a:pt x="13" y="85"/>
                    <a:pt x="13" y="81"/>
                  </a:cubicBezTo>
                  <a:cubicBezTo>
                    <a:pt x="13" y="34"/>
                    <a:pt x="13" y="34"/>
                    <a:pt x="13" y="34"/>
                  </a:cubicBezTo>
                  <a:cubicBezTo>
                    <a:pt x="0" y="34"/>
                    <a:pt x="0" y="34"/>
                    <a:pt x="0" y="34"/>
                  </a:cubicBezTo>
                  <a:cubicBezTo>
                    <a:pt x="0" y="23"/>
                    <a:pt x="0" y="23"/>
                    <a:pt x="0" y="23"/>
                  </a:cubicBezTo>
                  <a:cubicBezTo>
                    <a:pt x="13" y="23"/>
                    <a:pt x="13" y="23"/>
                    <a:pt x="13" y="23"/>
                  </a:cubicBezTo>
                  <a:cubicBezTo>
                    <a:pt x="13" y="0"/>
                    <a:pt x="13" y="0"/>
                    <a:pt x="13" y="0"/>
                  </a:cubicBezTo>
                  <a:cubicBezTo>
                    <a:pt x="25" y="0"/>
                    <a:pt x="25" y="0"/>
                    <a:pt x="25" y="0"/>
                  </a:cubicBezTo>
                  <a:lnTo>
                    <a:pt x="25" y="23"/>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sp>
          <p:nvSpPr>
            <p:cNvPr id="38" name="Freeform 31"/>
            <p:cNvSpPr>
              <a:spLocks noEditPoints="1"/>
            </p:cNvSpPr>
            <p:nvPr/>
          </p:nvSpPr>
          <p:spPr bwMode="gray">
            <a:xfrm>
              <a:off x="7796213" y="4484688"/>
              <a:ext cx="315913" cy="315913"/>
            </a:xfrm>
            <a:custGeom>
              <a:avLst/>
              <a:gdLst/>
              <a:ahLst/>
              <a:cxnLst>
                <a:cxn ang="0">
                  <a:pos x="3" y="25"/>
                </a:cxn>
                <a:cxn ang="0">
                  <a:pos x="12" y="12"/>
                </a:cxn>
                <a:cxn ang="0">
                  <a:pos x="26" y="3"/>
                </a:cxn>
                <a:cxn ang="0">
                  <a:pos x="42" y="0"/>
                </a:cxn>
                <a:cxn ang="0">
                  <a:pos x="58" y="3"/>
                </a:cxn>
                <a:cxn ang="0">
                  <a:pos x="72" y="12"/>
                </a:cxn>
                <a:cxn ang="0">
                  <a:pos x="81" y="25"/>
                </a:cxn>
                <a:cxn ang="0">
                  <a:pos x="84" y="42"/>
                </a:cxn>
                <a:cxn ang="0">
                  <a:pos x="81" y="59"/>
                </a:cxn>
                <a:cxn ang="0">
                  <a:pos x="72" y="72"/>
                </a:cxn>
                <a:cxn ang="0">
                  <a:pos x="58" y="81"/>
                </a:cxn>
                <a:cxn ang="0">
                  <a:pos x="42" y="84"/>
                </a:cxn>
                <a:cxn ang="0">
                  <a:pos x="26" y="81"/>
                </a:cxn>
                <a:cxn ang="0">
                  <a:pos x="12" y="72"/>
                </a:cxn>
                <a:cxn ang="0">
                  <a:pos x="3" y="59"/>
                </a:cxn>
                <a:cxn ang="0">
                  <a:pos x="0" y="42"/>
                </a:cxn>
                <a:cxn ang="0">
                  <a:pos x="3" y="25"/>
                </a:cxn>
                <a:cxn ang="0">
                  <a:pos x="10" y="56"/>
                </a:cxn>
                <a:cxn ang="0">
                  <a:pos x="17" y="68"/>
                </a:cxn>
                <a:cxn ang="0">
                  <a:pos x="28" y="75"/>
                </a:cxn>
                <a:cxn ang="0">
                  <a:pos x="42" y="78"/>
                </a:cxn>
                <a:cxn ang="0">
                  <a:pos x="56" y="75"/>
                </a:cxn>
                <a:cxn ang="0">
                  <a:pos x="67" y="68"/>
                </a:cxn>
                <a:cxn ang="0">
                  <a:pos x="74" y="56"/>
                </a:cxn>
                <a:cxn ang="0">
                  <a:pos x="77" y="42"/>
                </a:cxn>
                <a:cxn ang="0">
                  <a:pos x="74" y="28"/>
                </a:cxn>
                <a:cxn ang="0">
                  <a:pos x="67" y="16"/>
                </a:cxn>
                <a:cxn ang="0">
                  <a:pos x="56" y="9"/>
                </a:cxn>
                <a:cxn ang="0">
                  <a:pos x="42" y="6"/>
                </a:cxn>
                <a:cxn ang="0">
                  <a:pos x="28" y="9"/>
                </a:cxn>
                <a:cxn ang="0">
                  <a:pos x="17" y="16"/>
                </a:cxn>
                <a:cxn ang="0">
                  <a:pos x="10" y="28"/>
                </a:cxn>
                <a:cxn ang="0">
                  <a:pos x="7" y="42"/>
                </a:cxn>
                <a:cxn ang="0">
                  <a:pos x="10" y="56"/>
                </a:cxn>
                <a:cxn ang="0">
                  <a:pos x="26" y="17"/>
                </a:cxn>
                <a:cxn ang="0">
                  <a:pos x="45" y="17"/>
                </a:cxn>
                <a:cxn ang="0">
                  <a:pos x="58" y="21"/>
                </a:cxn>
                <a:cxn ang="0">
                  <a:pos x="62" y="32"/>
                </a:cxn>
                <a:cxn ang="0">
                  <a:pos x="58" y="41"/>
                </a:cxn>
                <a:cxn ang="0">
                  <a:pos x="49" y="45"/>
                </a:cxn>
                <a:cxn ang="0">
                  <a:pos x="63" y="67"/>
                </a:cxn>
                <a:cxn ang="0">
                  <a:pos x="55" y="67"/>
                </a:cxn>
                <a:cxn ang="0">
                  <a:pos x="41" y="46"/>
                </a:cxn>
                <a:cxn ang="0">
                  <a:pos x="33" y="46"/>
                </a:cxn>
                <a:cxn ang="0">
                  <a:pos x="33" y="67"/>
                </a:cxn>
                <a:cxn ang="0">
                  <a:pos x="26" y="67"/>
                </a:cxn>
                <a:cxn ang="0">
                  <a:pos x="26" y="17"/>
                </a:cxn>
                <a:cxn ang="0">
                  <a:pos x="33" y="39"/>
                </a:cxn>
                <a:cxn ang="0">
                  <a:pos x="41" y="39"/>
                </a:cxn>
                <a:cxn ang="0">
                  <a:pos x="46" y="39"/>
                </a:cxn>
                <a:cxn ang="0">
                  <a:pos x="50" y="38"/>
                </a:cxn>
                <a:cxn ang="0">
                  <a:pos x="53" y="36"/>
                </a:cxn>
                <a:cxn ang="0">
                  <a:pos x="54" y="31"/>
                </a:cxn>
                <a:cxn ang="0">
                  <a:pos x="53" y="27"/>
                </a:cxn>
                <a:cxn ang="0">
                  <a:pos x="51" y="25"/>
                </a:cxn>
                <a:cxn ang="0">
                  <a:pos x="47" y="24"/>
                </a:cxn>
                <a:cxn ang="0">
                  <a:pos x="43" y="24"/>
                </a:cxn>
                <a:cxn ang="0">
                  <a:pos x="33" y="24"/>
                </a:cxn>
                <a:cxn ang="0">
                  <a:pos x="33" y="39"/>
                </a:cxn>
              </a:cxnLst>
              <a:rect l="0" t="0" r="r" b="b"/>
              <a:pathLst>
                <a:path w="84" h="84">
                  <a:moveTo>
                    <a:pt x="3" y="25"/>
                  </a:moveTo>
                  <a:cubicBezTo>
                    <a:pt x="5" y="20"/>
                    <a:pt x="8" y="16"/>
                    <a:pt x="12" y="12"/>
                  </a:cubicBezTo>
                  <a:cubicBezTo>
                    <a:pt x="16" y="8"/>
                    <a:pt x="21" y="5"/>
                    <a:pt x="26" y="3"/>
                  </a:cubicBezTo>
                  <a:cubicBezTo>
                    <a:pt x="31" y="1"/>
                    <a:pt x="36" y="0"/>
                    <a:pt x="42" y="0"/>
                  </a:cubicBezTo>
                  <a:cubicBezTo>
                    <a:pt x="48" y="0"/>
                    <a:pt x="53" y="1"/>
                    <a:pt x="58" y="3"/>
                  </a:cubicBezTo>
                  <a:cubicBezTo>
                    <a:pt x="64" y="5"/>
                    <a:pt x="68" y="8"/>
                    <a:pt x="72" y="12"/>
                  </a:cubicBezTo>
                  <a:cubicBezTo>
                    <a:pt x="76" y="16"/>
                    <a:pt x="79" y="20"/>
                    <a:pt x="81" y="25"/>
                  </a:cubicBezTo>
                  <a:cubicBezTo>
                    <a:pt x="83" y="30"/>
                    <a:pt x="84" y="36"/>
                    <a:pt x="84" y="42"/>
                  </a:cubicBezTo>
                  <a:cubicBezTo>
                    <a:pt x="84" y="48"/>
                    <a:pt x="83" y="54"/>
                    <a:pt x="81" y="59"/>
                  </a:cubicBezTo>
                  <a:cubicBezTo>
                    <a:pt x="79" y="64"/>
                    <a:pt x="76" y="68"/>
                    <a:pt x="72" y="72"/>
                  </a:cubicBezTo>
                  <a:cubicBezTo>
                    <a:pt x="68" y="76"/>
                    <a:pt x="64" y="79"/>
                    <a:pt x="58" y="81"/>
                  </a:cubicBezTo>
                  <a:cubicBezTo>
                    <a:pt x="53" y="83"/>
                    <a:pt x="48" y="84"/>
                    <a:pt x="42" y="84"/>
                  </a:cubicBezTo>
                  <a:cubicBezTo>
                    <a:pt x="36" y="84"/>
                    <a:pt x="31" y="83"/>
                    <a:pt x="26" y="81"/>
                  </a:cubicBezTo>
                  <a:cubicBezTo>
                    <a:pt x="21" y="79"/>
                    <a:pt x="16" y="76"/>
                    <a:pt x="12" y="72"/>
                  </a:cubicBezTo>
                  <a:cubicBezTo>
                    <a:pt x="8" y="68"/>
                    <a:pt x="5" y="64"/>
                    <a:pt x="3" y="59"/>
                  </a:cubicBezTo>
                  <a:cubicBezTo>
                    <a:pt x="1" y="54"/>
                    <a:pt x="0" y="48"/>
                    <a:pt x="0" y="42"/>
                  </a:cubicBezTo>
                  <a:cubicBezTo>
                    <a:pt x="0" y="36"/>
                    <a:pt x="1" y="30"/>
                    <a:pt x="3" y="25"/>
                  </a:cubicBezTo>
                  <a:close/>
                  <a:moveTo>
                    <a:pt x="10" y="56"/>
                  </a:moveTo>
                  <a:cubicBezTo>
                    <a:pt x="12" y="61"/>
                    <a:pt x="14" y="65"/>
                    <a:pt x="17" y="68"/>
                  </a:cubicBezTo>
                  <a:cubicBezTo>
                    <a:pt x="20" y="71"/>
                    <a:pt x="24" y="74"/>
                    <a:pt x="28" y="75"/>
                  </a:cubicBezTo>
                  <a:cubicBezTo>
                    <a:pt x="33" y="77"/>
                    <a:pt x="37" y="78"/>
                    <a:pt x="42" y="78"/>
                  </a:cubicBezTo>
                  <a:cubicBezTo>
                    <a:pt x="47" y="78"/>
                    <a:pt x="52" y="77"/>
                    <a:pt x="56" y="75"/>
                  </a:cubicBezTo>
                  <a:cubicBezTo>
                    <a:pt x="60" y="74"/>
                    <a:pt x="64" y="71"/>
                    <a:pt x="67" y="68"/>
                  </a:cubicBezTo>
                  <a:cubicBezTo>
                    <a:pt x="70" y="65"/>
                    <a:pt x="72" y="61"/>
                    <a:pt x="74" y="56"/>
                  </a:cubicBezTo>
                  <a:cubicBezTo>
                    <a:pt x="76" y="52"/>
                    <a:pt x="77" y="47"/>
                    <a:pt x="77" y="42"/>
                  </a:cubicBezTo>
                  <a:cubicBezTo>
                    <a:pt x="77" y="37"/>
                    <a:pt x="76" y="32"/>
                    <a:pt x="74" y="28"/>
                  </a:cubicBezTo>
                  <a:cubicBezTo>
                    <a:pt x="72" y="23"/>
                    <a:pt x="70" y="20"/>
                    <a:pt x="67" y="16"/>
                  </a:cubicBezTo>
                  <a:cubicBezTo>
                    <a:pt x="64" y="13"/>
                    <a:pt x="60" y="11"/>
                    <a:pt x="56" y="9"/>
                  </a:cubicBezTo>
                  <a:cubicBezTo>
                    <a:pt x="52" y="7"/>
                    <a:pt x="47" y="6"/>
                    <a:pt x="42" y="6"/>
                  </a:cubicBezTo>
                  <a:cubicBezTo>
                    <a:pt x="37" y="6"/>
                    <a:pt x="33" y="7"/>
                    <a:pt x="28" y="9"/>
                  </a:cubicBezTo>
                  <a:cubicBezTo>
                    <a:pt x="24" y="11"/>
                    <a:pt x="20" y="13"/>
                    <a:pt x="17" y="16"/>
                  </a:cubicBezTo>
                  <a:cubicBezTo>
                    <a:pt x="14" y="20"/>
                    <a:pt x="12" y="23"/>
                    <a:pt x="10" y="28"/>
                  </a:cubicBezTo>
                  <a:cubicBezTo>
                    <a:pt x="8" y="32"/>
                    <a:pt x="7" y="37"/>
                    <a:pt x="7" y="42"/>
                  </a:cubicBezTo>
                  <a:cubicBezTo>
                    <a:pt x="7" y="47"/>
                    <a:pt x="8" y="52"/>
                    <a:pt x="10" y="56"/>
                  </a:cubicBezTo>
                  <a:close/>
                  <a:moveTo>
                    <a:pt x="26" y="17"/>
                  </a:moveTo>
                  <a:cubicBezTo>
                    <a:pt x="45" y="17"/>
                    <a:pt x="45" y="17"/>
                    <a:pt x="45" y="17"/>
                  </a:cubicBezTo>
                  <a:cubicBezTo>
                    <a:pt x="51" y="17"/>
                    <a:pt x="55" y="19"/>
                    <a:pt x="58" y="21"/>
                  </a:cubicBezTo>
                  <a:cubicBezTo>
                    <a:pt x="61" y="23"/>
                    <a:pt x="62" y="27"/>
                    <a:pt x="62" y="32"/>
                  </a:cubicBezTo>
                  <a:cubicBezTo>
                    <a:pt x="62" y="36"/>
                    <a:pt x="61" y="39"/>
                    <a:pt x="58" y="41"/>
                  </a:cubicBezTo>
                  <a:cubicBezTo>
                    <a:pt x="56" y="43"/>
                    <a:pt x="53" y="45"/>
                    <a:pt x="49" y="45"/>
                  </a:cubicBezTo>
                  <a:cubicBezTo>
                    <a:pt x="63" y="67"/>
                    <a:pt x="63" y="67"/>
                    <a:pt x="63" y="67"/>
                  </a:cubicBezTo>
                  <a:cubicBezTo>
                    <a:pt x="55" y="67"/>
                    <a:pt x="55" y="67"/>
                    <a:pt x="55" y="67"/>
                  </a:cubicBezTo>
                  <a:cubicBezTo>
                    <a:pt x="41" y="46"/>
                    <a:pt x="41" y="46"/>
                    <a:pt x="41" y="46"/>
                  </a:cubicBezTo>
                  <a:cubicBezTo>
                    <a:pt x="33" y="46"/>
                    <a:pt x="33" y="46"/>
                    <a:pt x="33" y="46"/>
                  </a:cubicBezTo>
                  <a:cubicBezTo>
                    <a:pt x="33" y="67"/>
                    <a:pt x="33" y="67"/>
                    <a:pt x="33" y="67"/>
                  </a:cubicBezTo>
                  <a:cubicBezTo>
                    <a:pt x="26" y="67"/>
                    <a:pt x="26" y="67"/>
                    <a:pt x="26" y="67"/>
                  </a:cubicBezTo>
                  <a:lnTo>
                    <a:pt x="26" y="17"/>
                  </a:lnTo>
                  <a:close/>
                  <a:moveTo>
                    <a:pt x="33" y="39"/>
                  </a:moveTo>
                  <a:cubicBezTo>
                    <a:pt x="41" y="39"/>
                    <a:pt x="41" y="39"/>
                    <a:pt x="41" y="39"/>
                  </a:cubicBezTo>
                  <a:cubicBezTo>
                    <a:pt x="43" y="39"/>
                    <a:pt x="45" y="39"/>
                    <a:pt x="46" y="39"/>
                  </a:cubicBezTo>
                  <a:cubicBezTo>
                    <a:pt x="48" y="39"/>
                    <a:pt x="49" y="39"/>
                    <a:pt x="50" y="38"/>
                  </a:cubicBezTo>
                  <a:cubicBezTo>
                    <a:pt x="52" y="38"/>
                    <a:pt x="53" y="37"/>
                    <a:pt x="53" y="36"/>
                  </a:cubicBezTo>
                  <a:cubicBezTo>
                    <a:pt x="54" y="35"/>
                    <a:pt x="54" y="33"/>
                    <a:pt x="54" y="31"/>
                  </a:cubicBezTo>
                  <a:cubicBezTo>
                    <a:pt x="54" y="30"/>
                    <a:pt x="54" y="28"/>
                    <a:pt x="53" y="27"/>
                  </a:cubicBezTo>
                  <a:cubicBezTo>
                    <a:pt x="53" y="26"/>
                    <a:pt x="52" y="26"/>
                    <a:pt x="51" y="25"/>
                  </a:cubicBezTo>
                  <a:cubicBezTo>
                    <a:pt x="50" y="24"/>
                    <a:pt x="49" y="24"/>
                    <a:pt x="47" y="24"/>
                  </a:cubicBezTo>
                  <a:cubicBezTo>
                    <a:pt x="46" y="24"/>
                    <a:pt x="45" y="24"/>
                    <a:pt x="43" y="24"/>
                  </a:cubicBezTo>
                  <a:cubicBezTo>
                    <a:pt x="33" y="24"/>
                    <a:pt x="33" y="24"/>
                    <a:pt x="33" y="24"/>
                  </a:cubicBezTo>
                  <a:lnTo>
                    <a:pt x="33" y="39"/>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endParaRPr>
            </a:p>
          </p:txBody>
        </p:sp>
      </p:grpSp>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5CB9C3-57C2-4A12-BE03-C794C420DE8D}" type="datetimeFigureOut">
              <a:rPr lang="en-GB" smtClean="0"/>
              <a:pPr/>
              <a:t>13/9/19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B3D9A-5381-413F-8BD1-17ED853980B7}" type="slidenum">
              <a:rPr lang="en-GB" smtClean="0"/>
              <a:pPr/>
              <a:t>‹#›</a:t>
            </a:fld>
            <a:endParaRPr lang="en-GB"/>
          </a:p>
        </p:txBody>
      </p:sp>
      <p:grpSp>
        <p:nvGrpSpPr>
          <p:cNvPr id="11" name="Group 10"/>
          <p:cNvGrpSpPr/>
          <p:nvPr userDrawn="1"/>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252688801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a:t>Text</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a:t>Click to enter text</a:t>
            </a:r>
            <a:endParaRPr lang="en-US" noProof="0" dirty="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525A3C56-E491-49B2-93F3-63532DF516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5CB9C3-57C2-4A12-BE03-C794C420DE8D}" type="datetimeFigureOut">
              <a:rPr lang="en-GB" smtClean="0"/>
              <a:pPr/>
              <a:t>13/9/19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4B3D9A-5381-413F-8BD1-17ED853980B7}" type="slidenum">
              <a:rPr lang="en-GB" smtClean="0"/>
              <a:pPr/>
              <a:t>‹#›</a:t>
            </a:fld>
            <a:endParaRPr lang="en-GB"/>
          </a:p>
        </p:txBody>
      </p:sp>
      <p:grpSp>
        <p:nvGrpSpPr>
          <p:cNvPr id="13" name="Group 12"/>
          <p:cNvGrpSpPr/>
          <p:nvPr userDrawn="1"/>
        </p:nvGrpSpPr>
        <p:grpSpPr>
          <a:xfrm>
            <a:off x="8204200" y="419100"/>
            <a:ext cx="480864" cy="463550"/>
            <a:chOff x="179512" y="1844824"/>
            <a:chExt cx="1944216" cy="1944216"/>
          </a:xfrm>
        </p:grpSpPr>
        <p:sp>
          <p:nvSpPr>
            <p:cNvPr id="14" name="Donut 13"/>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39213860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5CB9C3-57C2-4A12-BE03-C794C420DE8D}" type="datetimeFigureOut">
              <a:rPr lang="en-GB" smtClean="0"/>
              <a:pPr/>
              <a:t>13/9/19</a:t>
            </a:fld>
            <a:endParaRPr lang="en-GB"/>
          </a:p>
        </p:txBody>
      </p:sp>
      <p:sp>
        <p:nvSpPr>
          <p:cNvPr id="4" name="Footer Placeholder 3"/>
          <p:cNvSpPr>
            <a:spLocks noGrp="1"/>
          </p:cNvSpPr>
          <p:nvPr>
            <p:ph type="ftr" sz="quarter" idx="11"/>
          </p:nvPr>
        </p:nvSpPr>
        <p:spPr/>
        <p:txBody>
          <a:bodyPr/>
          <a:lstStyle/>
          <a:p>
            <a:pPr algn="l"/>
            <a:r>
              <a:rPr lang="en-GB"/>
              <a:t> </a:t>
            </a:r>
            <a:endParaRPr lang="en-GB" dirty="0"/>
          </a:p>
        </p:txBody>
      </p:sp>
      <p:sp>
        <p:nvSpPr>
          <p:cNvPr id="5" name="Slide Number Placeholder 4"/>
          <p:cNvSpPr>
            <a:spLocks noGrp="1"/>
          </p:cNvSpPr>
          <p:nvPr>
            <p:ph type="sldNum" sz="quarter" idx="12"/>
          </p:nvPr>
        </p:nvSpPr>
        <p:spPr/>
        <p:txBody>
          <a:bodyPr/>
          <a:lstStyle/>
          <a:p>
            <a:fld id="{525A3C56-E491-49B2-93F3-63532DF516BC}" type="slidenum">
              <a:rPr lang="en-US" smtClean="0"/>
              <a:pPr/>
              <a:t>‹#›</a:t>
            </a:fld>
            <a:endParaRPr lang="en-US" dirty="0"/>
          </a:p>
        </p:txBody>
      </p:sp>
      <p:sp>
        <p:nvSpPr>
          <p:cNvPr id="6"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0" name="Group 9"/>
          <p:cNvGrpSpPr/>
          <p:nvPr userDrawn="1"/>
        </p:nvGrpSpPr>
        <p:grpSpPr>
          <a:xfrm>
            <a:off x="8204200" y="419100"/>
            <a:ext cx="480864" cy="463550"/>
            <a:chOff x="179512" y="1844824"/>
            <a:chExt cx="1944216" cy="1944216"/>
          </a:xfrm>
        </p:grpSpPr>
        <p:sp>
          <p:nvSpPr>
            <p:cNvPr id="11" name="Donut 10"/>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149967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CB9C3-57C2-4A12-BE03-C794C420DE8D}" type="datetimeFigureOut">
              <a:rPr lang="en-GB" smtClean="0"/>
              <a:pPr/>
              <a:t>13/9/19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4B3D9A-5381-413F-8BD1-17ED853980B7}" type="slidenum">
              <a:rPr lang="en-GB" smtClean="0"/>
              <a:pPr/>
              <a:t>‹#›</a:t>
            </a:fld>
            <a:endParaRPr lang="en-GB"/>
          </a:p>
        </p:txBody>
      </p:sp>
    </p:spTree>
    <p:extLst>
      <p:ext uri="{BB962C8B-B14F-4D97-AF65-F5344CB8AC3E}">
        <p14:creationId xmlns:p14="http://schemas.microsoft.com/office/powerpoint/2010/main" val="294438570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CB9C3-57C2-4A12-BE03-C794C420DE8D}" type="datetimeFigureOut">
              <a:rPr lang="en-GB" smtClean="0"/>
              <a:pPr/>
              <a:t>13/9/19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B3D9A-5381-413F-8BD1-17ED853980B7}" type="slidenum">
              <a:rPr lang="en-GB" smtClean="0"/>
              <a:pPr/>
              <a:t>‹#›</a:t>
            </a:fld>
            <a:endParaRPr lang="en-GB"/>
          </a:p>
        </p:txBody>
      </p:sp>
    </p:spTree>
    <p:extLst>
      <p:ext uri="{BB962C8B-B14F-4D97-AF65-F5344CB8AC3E}">
        <p14:creationId xmlns:p14="http://schemas.microsoft.com/office/powerpoint/2010/main" val="7372357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5CB9C3-57C2-4A12-BE03-C794C420DE8D}" type="datetimeFigureOut">
              <a:rPr lang="en-GB" smtClean="0"/>
              <a:pPr/>
              <a:t>13/9/19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5A3C56-E491-49B2-93F3-63532DF516BC}" type="slidenum">
              <a:rPr lang="en-US" smtClean="0"/>
              <a:pPr/>
              <a:t>‹#›</a:t>
            </a:fld>
            <a:endParaRPr lang="en-US" dirty="0"/>
          </a:p>
        </p:txBody>
      </p:sp>
    </p:spTree>
    <p:extLst>
      <p:ext uri="{BB962C8B-B14F-4D97-AF65-F5344CB8AC3E}">
        <p14:creationId xmlns:p14="http://schemas.microsoft.com/office/powerpoint/2010/main" val="13062684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5C5CB9C3-57C2-4A12-BE03-C794C420DE8D}" type="datetimeFigureOut">
              <a:rPr lang="en-GB" smtClean="0"/>
              <a:pPr/>
              <a:t>13/9/19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794B3D9A-5381-413F-8BD1-17ED853980B7}" type="slidenum">
              <a:rPr lang="en-GB" smtClean="0"/>
              <a:pPr/>
              <a:t>‹#›</a:t>
            </a:fld>
            <a:endParaRPr lang="en-GB"/>
          </a:p>
        </p:txBody>
      </p:sp>
    </p:spTree>
    <p:extLst>
      <p:ext uri="{BB962C8B-B14F-4D97-AF65-F5344CB8AC3E}">
        <p14:creationId xmlns:p14="http://schemas.microsoft.com/office/powerpoint/2010/main" val="12581117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666" r:id="rId31"/>
    <p:sldLayoutId id="2147483674" r:id="rId32"/>
    <p:sldLayoutId id="2147483671" r:id="rId33"/>
    <p:sldLayoutId id="2147483678" r:id="rId34"/>
    <p:sldLayoutId id="2147483679" r:id="rId35"/>
    <p:sldLayoutId id="2147483665" r:id="rId36"/>
    <p:sldLayoutId id="2147483670" r:id="rId37"/>
    <p:sldLayoutId id="2147483650" r:id="rId38"/>
    <p:sldLayoutId id="2147483667" r:id="rId39"/>
    <p:sldLayoutId id="2147483668" r:id="rId40"/>
    <p:sldLayoutId id="2147483687" r:id="rId41"/>
    <p:sldLayoutId id="2147483690" r:id="rId42"/>
    <p:sldLayoutId id="2147483691" r:id="rId43"/>
    <p:sldLayoutId id="2147483660" r:id="rId44"/>
    <p:sldLayoutId id="2147483672" r:id="rId4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66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rob.topley@btinternet.com" TargetMode="External"/><Relationship Id="rId2" Type="http://schemas.openxmlformats.org/officeDocument/2006/relationships/hyperlink" Target="https://uk.linkedin.com/in/rtopley"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e-690084_1280.jpg"/>
          <p:cNvPicPr>
            <a:picLocks noChangeAspect="1"/>
          </p:cNvPicPr>
          <p:nvPr/>
        </p:nvPicPr>
        <p:blipFill>
          <a:blip r:embed="rId3" cstate="print"/>
          <a:stretch>
            <a:fillRect/>
          </a:stretch>
        </p:blipFill>
        <p:spPr>
          <a:xfrm>
            <a:off x="-567485" y="0"/>
            <a:ext cx="10278969" cy="6858000"/>
          </a:xfrm>
          <a:prstGeom prst="rect">
            <a:avLst/>
          </a:prstGeom>
        </p:spPr>
      </p:pic>
      <p:sp>
        <p:nvSpPr>
          <p:cNvPr id="4" name="Rectangle 3"/>
          <p:cNvSpPr/>
          <p:nvPr/>
        </p:nvSpPr>
        <p:spPr>
          <a:xfrm>
            <a:off x="-415637" y="2669597"/>
            <a:ext cx="10099964" cy="2236703"/>
          </a:xfrm>
          <a:prstGeom prst="rect">
            <a:avLst/>
          </a:prstGeom>
          <a:solidFill>
            <a:schemeClr val="bg1">
              <a:lumMod val="65000"/>
              <a:alpha val="54000"/>
            </a:schemeClr>
          </a:solidFill>
          <a:ln w="152400" cmpd="thinThick">
            <a:solidFill>
              <a:schemeClr val="bg1">
                <a:lumMod val="75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2" name="Title 1" descr="&lt;TITLE&gt;"/>
          <p:cNvSpPr>
            <a:spLocks noGrp="1"/>
          </p:cNvSpPr>
          <p:nvPr>
            <p:ph type="ctrTitle"/>
          </p:nvPr>
        </p:nvSpPr>
        <p:spPr>
          <a:xfrm>
            <a:off x="88900" y="2567997"/>
            <a:ext cx="8790712" cy="1470025"/>
          </a:xfrm>
        </p:spPr>
        <p:txBody>
          <a:bodyPr>
            <a:normAutofit/>
          </a:bodyPr>
          <a:lstStyle/>
          <a:p>
            <a:r>
              <a:rPr lang="en-US" b="1" dirty="0">
                <a:latin typeface="Franklin Gothic Medium" pitchFamily="34" charset="0"/>
              </a:rPr>
              <a:t>CHANGE READINESS ASSESSMENT</a:t>
            </a:r>
          </a:p>
        </p:txBody>
      </p:sp>
      <p:sp>
        <p:nvSpPr>
          <p:cNvPr id="3" name="Subtitle 2" descr="&lt;SUBTITLE&gt;"/>
          <p:cNvSpPr>
            <a:spLocks noGrp="1"/>
          </p:cNvSpPr>
          <p:nvPr>
            <p:ph type="subTitle" idx="1"/>
          </p:nvPr>
        </p:nvSpPr>
        <p:spPr>
          <a:xfrm>
            <a:off x="863600" y="3794200"/>
            <a:ext cx="7429500" cy="757510"/>
          </a:xfrm>
        </p:spPr>
        <p:txBody>
          <a:bodyPr>
            <a:noAutofit/>
          </a:bodyPr>
          <a:lstStyle/>
          <a:p>
            <a:r>
              <a:rPr lang="en-GB" dirty="0">
                <a:solidFill>
                  <a:sysClr val="windowText" lastClr="000000"/>
                </a:solidFill>
                <a:latin typeface="Franklin Gothic Medium" pitchFamily="34" charset="0"/>
              </a:rPr>
              <a:t>Measuring stakeholder engagement and attitude to change</a:t>
            </a:r>
          </a:p>
          <a:p>
            <a:endParaRPr lang="en-US" dirty="0">
              <a:solidFill>
                <a:sysClr val="windowText" lastClr="000000"/>
              </a:solidFill>
              <a:latin typeface="Franklin Gothic Medium" pitchFamily="34" charset="0"/>
            </a:endParaRPr>
          </a:p>
        </p:txBody>
      </p:sp>
      <p:sp>
        <p:nvSpPr>
          <p:cNvPr id="16" name="AutoShape 3"/>
          <p:cNvSpPr>
            <a:spLocks noChangeAspect="1" noChangeArrowheads="1" noTextEdit="1"/>
          </p:cNvSpPr>
          <p:nvPr/>
        </p:nvSpPr>
        <p:spPr bwMode="auto">
          <a:xfrm>
            <a:off x="658800" y="3401500"/>
            <a:ext cx="527744" cy="15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2800" dirty="0">
              <a:latin typeface="Arial"/>
            </a:endParaRPr>
          </a:p>
        </p:txBody>
      </p:sp>
      <p:sp>
        <p:nvSpPr>
          <p:cNvPr id="19" name="AutoShape 7"/>
          <p:cNvSpPr>
            <a:spLocks noChangeAspect="1" noChangeArrowheads="1" noTextEdit="1"/>
          </p:cNvSpPr>
          <p:nvPr/>
        </p:nvSpPr>
        <p:spPr bwMode="auto">
          <a:xfrm>
            <a:off x="5716800" y="3232300"/>
            <a:ext cx="528305" cy="15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2800" dirty="0">
              <a:latin typeface="Aria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362"/>
          </a:xfrm>
        </p:spPr>
        <p:txBody>
          <a:bodyPr>
            <a:normAutofit/>
          </a:bodyPr>
          <a:lstStyle/>
          <a:p>
            <a:r>
              <a:rPr lang="en-GB" dirty="0">
                <a:latin typeface="Franklin Gothic Medium" pitchFamily="34" charset="0"/>
              </a:rPr>
              <a:t>CRA - Dimensions</a:t>
            </a:r>
          </a:p>
        </p:txBody>
      </p:sp>
      <p:sp>
        <p:nvSpPr>
          <p:cNvPr id="3" name="Content Placeholder 2"/>
          <p:cNvSpPr>
            <a:spLocks noGrp="1"/>
          </p:cNvSpPr>
          <p:nvPr>
            <p:ph idx="1"/>
          </p:nvPr>
        </p:nvSpPr>
        <p:spPr>
          <a:xfrm>
            <a:off x="423505" y="1147497"/>
            <a:ext cx="8250237" cy="4889742"/>
          </a:xfrm>
        </p:spPr>
        <p:txBody>
          <a:bodyPr/>
          <a:lstStyle/>
          <a:p>
            <a:r>
              <a:rPr lang="en-GB" dirty="0"/>
              <a:t>The CRA content and form varies for each organisation and change but is likely to cover:</a:t>
            </a:r>
          </a:p>
        </p:txBody>
      </p:sp>
      <p:sp>
        <p:nvSpPr>
          <p:cNvPr id="4" name="Slide Number Placeholder 3"/>
          <p:cNvSpPr>
            <a:spLocks noGrp="1"/>
          </p:cNvSpPr>
          <p:nvPr>
            <p:ph type="sldNum" sz="quarter" idx="12"/>
          </p:nvPr>
        </p:nvSpPr>
        <p:spPr/>
        <p:txBody>
          <a:bodyPr/>
          <a:lstStyle/>
          <a:p>
            <a:fld id="{525A3C56-E491-49B2-93F3-63532DF516BC}" type="slidenum">
              <a:rPr lang="en-US" smtClean="0"/>
              <a:pPr/>
              <a:t>10</a:t>
            </a:fld>
            <a:endParaRPr lang="en-US" dirty="0"/>
          </a:p>
        </p:txBody>
      </p:sp>
      <p:graphicFrame>
        <p:nvGraphicFramePr>
          <p:cNvPr id="5" name="Diagram 4"/>
          <p:cNvGraphicFramePr/>
          <p:nvPr>
            <p:extLst>
              <p:ext uri="{D42A27DB-BD31-4B8C-83A1-F6EECF244321}">
                <p14:modId xmlns:p14="http://schemas.microsoft.com/office/powerpoint/2010/main" val="3405766773"/>
              </p:ext>
            </p:extLst>
          </p:nvPr>
        </p:nvGraphicFramePr>
        <p:xfrm>
          <a:off x="-227723" y="2260599"/>
          <a:ext cx="5104523" cy="3901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Brace 5"/>
          <p:cNvSpPr/>
          <p:nvPr/>
        </p:nvSpPr>
        <p:spPr bwMode="gray">
          <a:xfrm>
            <a:off x="4521200" y="2346997"/>
            <a:ext cx="257397" cy="3431504"/>
          </a:xfrm>
          <a:prstGeom prst="rightBrace">
            <a:avLst/>
          </a:prstGeom>
          <a:noFill/>
          <a:ln w="57150">
            <a:solidFill>
              <a:schemeClr val="accent1"/>
            </a:solidFill>
            <a:round/>
            <a:headEnd/>
            <a:tailEnd/>
          </a:ln>
          <a:effectLst/>
        </p:spPr>
        <p:txBody>
          <a:bodyPr rtlCol="0" anchor="ctr"/>
          <a:lstStyle/>
          <a:p>
            <a:pPr algn="ctr"/>
            <a:endParaRPr lang="en-GB"/>
          </a:p>
        </p:txBody>
      </p:sp>
      <p:grpSp>
        <p:nvGrpSpPr>
          <p:cNvPr id="10" name="Group 9"/>
          <p:cNvGrpSpPr/>
          <p:nvPr/>
        </p:nvGrpSpPr>
        <p:grpSpPr>
          <a:xfrm>
            <a:off x="4823674" y="2267933"/>
            <a:ext cx="4320326" cy="3700708"/>
            <a:chOff x="4823674" y="2267933"/>
            <a:chExt cx="4320326" cy="3700708"/>
          </a:xfrm>
        </p:grpSpPr>
        <p:graphicFrame>
          <p:nvGraphicFramePr>
            <p:cNvPr id="8" name="Diagram 7"/>
            <p:cNvGraphicFramePr/>
            <p:nvPr>
              <p:extLst>
                <p:ext uri="{D42A27DB-BD31-4B8C-83A1-F6EECF244321}">
                  <p14:modId xmlns:p14="http://schemas.microsoft.com/office/powerpoint/2010/main" val="1056905931"/>
                </p:ext>
              </p:extLst>
            </p:nvPr>
          </p:nvGraphicFramePr>
          <p:xfrm>
            <a:off x="4823674" y="2641600"/>
            <a:ext cx="4320326" cy="3327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bwMode="auto">
            <a:xfrm>
              <a:off x="6029816" y="2267933"/>
              <a:ext cx="2695084" cy="553998"/>
            </a:xfrm>
            <a:prstGeom prst="rect">
              <a:avLst/>
            </a:prstGeom>
            <a:noFill/>
            <a:ln w="9525" algn="ctr">
              <a:noFill/>
              <a:miter lim="800000"/>
              <a:headEnd/>
              <a:tailEnd/>
            </a:ln>
            <a:effectLst/>
          </p:spPr>
          <p:txBody>
            <a:bodyPr wrap="square" lIns="0" tIns="0" rIns="0" bIns="0" rtlCol="0">
              <a:spAutoFit/>
            </a:bodyPr>
            <a:lstStyle/>
            <a:p>
              <a:r>
                <a:rPr lang="en-GB" dirty="0">
                  <a:cs typeface="Arial" pitchFamily="34" charset="0"/>
                </a:rPr>
                <a:t>Readiness at different  organisation Levels</a:t>
              </a:r>
            </a:p>
          </p:txBody>
        </p:sp>
      </p:grpSp>
    </p:spTree>
    <p:extLst>
      <p:ext uri="{BB962C8B-B14F-4D97-AF65-F5344CB8AC3E}">
        <p14:creationId xmlns:p14="http://schemas.microsoft.com/office/powerpoint/2010/main" val="18567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35" y="191510"/>
            <a:ext cx="8680911" cy="1143000"/>
          </a:xfrm>
        </p:spPr>
        <p:txBody>
          <a:bodyPr lIns="0" rIns="0">
            <a:normAutofit/>
          </a:bodyPr>
          <a:lstStyle/>
          <a:p>
            <a:r>
              <a:rPr lang="en-GB" dirty="0">
                <a:latin typeface="Franklin Gothic Medium" pitchFamily="34" charset="0"/>
              </a:rPr>
              <a:t>How to approach a CRA?</a:t>
            </a:r>
          </a:p>
        </p:txBody>
      </p:sp>
      <p:sp>
        <p:nvSpPr>
          <p:cNvPr id="4" name="Rounded Rectangle 3"/>
          <p:cNvSpPr/>
          <p:nvPr/>
        </p:nvSpPr>
        <p:spPr bwMode="gray">
          <a:xfrm>
            <a:off x="218936" y="1133328"/>
            <a:ext cx="1354428" cy="865031"/>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en-GB" sz="1400" b="1" dirty="0">
                <a:solidFill>
                  <a:schemeClr val="bg1"/>
                </a:solidFill>
                <a:cs typeface="Arial" pitchFamily="34" charset="0"/>
              </a:rPr>
              <a:t>Understand Client &amp; Change Scope </a:t>
            </a:r>
          </a:p>
        </p:txBody>
      </p:sp>
      <p:sp>
        <p:nvSpPr>
          <p:cNvPr id="5" name="Rounded Rectangle 4"/>
          <p:cNvSpPr/>
          <p:nvPr/>
        </p:nvSpPr>
        <p:spPr bwMode="gray">
          <a:xfrm>
            <a:off x="2032709" y="1133327"/>
            <a:ext cx="1354428" cy="865031"/>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en-GB" sz="1400" b="1" dirty="0">
                <a:solidFill>
                  <a:schemeClr val="bg1"/>
                </a:solidFill>
                <a:cs typeface="Arial" pitchFamily="34" charset="0"/>
              </a:rPr>
              <a:t>Identify stakeholders to be contacted</a:t>
            </a:r>
          </a:p>
        </p:txBody>
      </p:sp>
      <p:sp>
        <p:nvSpPr>
          <p:cNvPr id="6" name="Rounded Rectangle 5"/>
          <p:cNvSpPr/>
          <p:nvPr/>
        </p:nvSpPr>
        <p:spPr bwMode="gray">
          <a:xfrm>
            <a:off x="3758477" y="1131181"/>
            <a:ext cx="1354428" cy="865031"/>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en-GB" sz="1400" b="1" dirty="0">
                <a:solidFill>
                  <a:schemeClr val="bg1"/>
                </a:solidFill>
                <a:cs typeface="Arial" pitchFamily="34" charset="0"/>
              </a:rPr>
              <a:t>Plan assessment &amp; select methods</a:t>
            </a:r>
          </a:p>
        </p:txBody>
      </p:sp>
      <p:sp>
        <p:nvSpPr>
          <p:cNvPr id="7" name="Rounded Rectangle 6"/>
          <p:cNvSpPr/>
          <p:nvPr/>
        </p:nvSpPr>
        <p:spPr bwMode="gray">
          <a:xfrm>
            <a:off x="3765457" y="2428634"/>
            <a:ext cx="1354428" cy="865031"/>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en-GB" sz="1400" b="1" dirty="0">
                <a:solidFill>
                  <a:schemeClr val="bg1"/>
                </a:solidFill>
                <a:cs typeface="Arial" pitchFamily="34" charset="0"/>
              </a:rPr>
              <a:t>Customise/ Compile Questions</a:t>
            </a:r>
          </a:p>
        </p:txBody>
      </p:sp>
      <p:sp>
        <p:nvSpPr>
          <p:cNvPr id="8" name="Rounded Rectangle 7"/>
          <p:cNvSpPr/>
          <p:nvPr/>
        </p:nvSpPr>
        <p:spPr bwMode="gray">
          <a:xfrm>
            <a:off x="3768406" y="3694764"/>
            <a:ext cx="1354428" cy="865031"/>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en-GB" sz="1400" b="1" dirty="0">
                <a:solidFill>
                  <a:schemeClr val="bg1"/>
                </a:solidFill>
                <a:cs typeface="Arial" pitchFamily="34" charset="0"/>
              </a:rPr>
              <a:t>Gather Data &amp; Conduct Interviews </a:t>
            </a:r>
          </a:p>
        </p:txBody>
      </p:sp>
      <p:sp>
        <p:nvSpPr>
          <p:cNvPr id="9" name="Rounded Rectangle 8"/>
          <p:cNvSpPr/>
          <p:nvPr/>
        </p:nvSpPr>
        <p:spPr bwMode="gray">
          <a:xfrm>
            <a:off x="3770290" y="5049426"/>
            <a:ext cx="1354428" cy="865031"/>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en-GB" sz="1400" b="1" dirty="0">
                <a:solidFill>
                  <a:schemeClr val="bg1"/>
                </a:solidFill>
                <a:cs typeface="Arial" pitchFamily="34" charset="0"/>
              </a:rPr>
              <a:t>Analyse Findings</a:t>
            </a:r>
          </a:p>
        </p:txBody>
      </p:sp>
      <p:sp>
        <p:nvSpPr>
          <p:cNvPr id="10" name="Rounded Rectangle 9"/>
          <p:cNvSpPr/>
          <p:nvPr/>
        </p:nvSpPr>
        <p:spPr bwMode="gray">
          <a:xfrm>
            <a:off x="5581914" y="3694085"/>
            <a:ext cx="1354428" cy="865031"/>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en-GB" sz="1400" b="1" dirty="0">
                <a:solidFill>
                  <a:schemeClr val="bg1"/>
                </a:solidFill>
                <a:cs typeface="Arial" pitchFamily="34" charset="0"/>
              </a:rPr>
              <a:t>Further validation  &amp; investigation</a:t>
            </a:r>
          </a:p>
        </p:txBody>
      </p:sp>
      <p:sp>
        <p:nvSpPr>
          <p:cNvPr id="11" name="Rounded Rectangle 10"/>
          <p:cNvSpPr/>
          <p:nvPr/>
        </p:nvSpPr>
        <p:spPr bwMode="gray">
          <a:xfrm>
            <a:off x="6269866" y="5038528"/>
            <a:ext cx="1354428" cy="865031"/>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en-GB" sz="1400" b="1" dirty="0">
                <a:solidFill>
                  <a:schemeClr val="bg1"/>
                </a:solidFill>
                <a:cs typeface="Arial" pitchFamily="34" charset="0"/>
              </a:rPr>
              <a:t>Produce Report &amp; Present Results</a:t>
            </a:r>
          </a:p>
        </p:txBody>
      </p:sp>
      <p:cxnSp>
        <p:nvCxnSpPr>
          <p:cNvPr id="12" name="Elbow Connector 11"/>
          <p:cNvCxnSpPr>
            <a:stCxn id="4" idx="3"/>
            <a:endCxn id="5" idx="1"/>
          </p:cNvCxnSpPr>
          <p:nvPr/>
        </p:nvCxnSpPr>
        <p:spPr bwMode="gray">
          <a:xfrm flipV="1">
            <a:off x="1573364" y="1565843"/>
            <a:ext cx="459345" cy="1"/>
          </a:xfrm>
          <a:prstGeom prst="bentConnector3">
            <a:avLst/>
          </a:prstGeom>
          <a:noFill/>
          <a:ln w="38100">
            <a:solidFill>
              <a:schemeClr val="accent1"/>
            </a:solidFill>
            <a:round/>
            <a:headEnd/>
            <a:tailEnd type="stealth" w="lg" len="lg"/>
          </a:ln>
          <a:effectLst/>
        </p:spPr>
      </p:cxnSp>
      <p:cxnSp>
        <p:nvCxnSpPr>
          <p:cNvPr id="13" name="Elbow Connector 12"/>
          <p:cNvCxnSpPr>
            <a:stCxn id="5" idx="3"/>
            <a:endCxn id="6" idx="1"/>
          </p:cNvCxnSpPr>
          <p:nvPr/>
        </p:nvCxnSpPr>
        <p:spPr bwMode="gray">
          <a:xfrm flipV="1">
            <a:off x="3387137" y="1563697"/>
            <a:ext cx="371340" cy="2146"/>
          </a:xfrm>
          <a:prstGeom prst="bentConnector3">
            <a:avLst/>
          </a:prstGeom>
          <a:noFill/>
          <a:ln w="38100">
            <a:solidFill>
              <a:schemeClr val="accent1"/>
            </a:solidFill>
            <a:round/>
            <a:headEnd/>
            <a:tailEnd type="stealth" w="lg" len="lg"/>
          </a:ln>
          <a:effectLst/>
        </p:spPr>
      </p:cxnSp>
      <p:cxnSp>
        <p:nvCxnSpPr>
          <p:cNvPr id="14" name="Elbow Connector 13"/>
          <p:cNvCxnSpPr>
            <a:stCxn id="6" idx="2"/>
            <a:endCxn id="7" idx="0"/>
          </p:cNvCxnSpPr>
          <p:nvPr/>
        </p:nvCxnSpPr>
        <p:spPr bwMode="gray">
          <a:xfrm rot="16200000" flipH="1">
            <a:off x="4222970" y="2208933"/>
            <a:ext cx="432422" cy="6980"/>
          </a:xfrm>
          <a:prstGeom prst="bentConnector3">
            <a:avLst>
              <a:gd name="adj1" fmla="val 50000"/>
            </a:avLst>
          </a:prstGeom>
          <a:noFill/>
          <a:ln w="38100">
            <a:solidFill>
              <a:schemeClr val="accent1"/>
            </a:solidFill>
            <a:round/>
            <a:headEnd/>
            <a:tailEnd type="stealth" w="lg" len="lg"/>
          </a:ln>
          <a:effectLst/>
        </p:spPr>
      </p:cxnSp>
      <p:cxnSp>
        <p:nvCxnSpPr>
          <p:cNvPr id="15" name="Elbow Connector 14"/>
          <p:cNvCxnSpPr>
            <a:stCxn id="7" idx="2"/>
            <a:endCxn id="8" idx="0"/>
          </p:cNvCxnSpPr>
          <p:nvPr/>
        </p:nvCxnSpPr>
        <p:spPr bwMode="gray">
          <a:xfrm rot="16200000" flipH="1">
            <a:off x="4243596" y="3492739"/>
            <a:ext cx="401099" cy="2949"/>
          </a:xfrm>
          <a:prstGeom prst="bentConnector3">
            <a:avLst>
              <a:gd name="adj1" fmla="val 50000"/>
            </a:avLst>
          </a:prstGeom>
          <a:noFill/>
          <a:ln w="38100">
            <a:solidFill>
              <a:schemeClr val="accent1"/>
            </a:solidFill>
            <a:round/>
            <a:headEnd/>
            <a:tailEnd type="stealth" w="lg" len="lg"/>
          </a:ln>
          <a:effectLst/>
        </p:spPr>
      </p:cxnSp>
      <p:cxnSp>
        <p:nvCxnSpPr>
          <p:cNvPr id="16" name="Elbow Connector 15"/>
          <p:cNvCxnSpPr>
            <a:stCxn id="8" idx="2"/>
            <a:endCxn id="9" idx="0"/>
          </p:cNvCxnSpPr>
          <p:nvPr/>
        </p:nvCxnSpPr>
        <p:spPr bwMode="gray">
          <a:xfrm rot="16200000" flipH="1">
            <a:off x="4201747" y="4803668"/>
            <a:ext cx="489631" cy="1884"/>
          </a:xfrm>
          <a:prstGeom prst="bentConnector3">
            <a:avLst>
              <a:gd name="adj1" fmla="val 50000"/>
            </a:avLst>
          </a:prstGeom>
          <a:noFill/>
          <a:ln w="38100">
            <a:solidFill>
              <a:schemeClr val="accent1"/>
            </a:solidFill>
            <a:round/>
            <a:headEnd/>
            <a:tailEnd type="stealth" w="lg" len="lg"/>
          </a:ln>
          <a:effectLst/>
        </p:spPr>
      </p:cxnSp>
      <p:sp>
        <p:nvSpPr>
          <p:cNvPr id="17" name="Diamond 16"/>
          <p:cNvSpPr/>
          <p:nvPr/>
        </p:nvSpPr>
        <p:spPr bwMode="gray">
          <a:xfrm>
            <a:off x="5507866" y="5262997"/>
            <a:ext cx="450760" cy="437889"/>
          </a:xfrm>
          <a:prstGeom prst="diamond">
            <a:avLst/>
          </a:prstGeom>
          <a:ln>
            <a:headEnd/>
            <a:tailEnd/>
          </a:ln>
        </p:spPr>
        <p:style>
          <a:lnRef idx="0">
            <a:schemeClr val="accent2"/>
          </a:lnRef>
          <a:fillRef idx="3">
            <a:schemeClr val="accent2"/>
          </a:fillRef>
          <a:effectRef idx="3">
            <a:schemeClr val="accent2"/>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cxnSp>
        <p:nvCxnSpPr>
          <p:cNvPr id="18" name="Elbow Connector 17"/>
          <p:cNvCxnSpPr>
            <a:stCxn id="9" idx="3"/>
            <a:endCxn id="17" idx="1"/>
          </p:cNvCxnSpPr>
          <p:nvPr/>
        </p:nvCxnSpPr>
        <p:spPr bwMode="gray">
          <a:xfrm>
            <a:off x="5124718" y="5481942"/>
            <a:ext cx="383148" cy="12700"/>
          </a:xfrm>
          <a:prstGeom prst="bentConnector3">
            <a:avLst>
              <a:gd name="adj1" fmla="val 50000"/>
            </a:avLst>
          </a:prstGeom>
          <a:noFill/>
          <a:ln w="38100">
            <a:solidFill>
              <a:schemeClr val="accent1"/>
            </a:solidFill>
            <a:round/>
            <a:headEnd/>
            <a:tailEnd type="stealth" w="lg" len="lg"/>
          </a:ln>
          <a:effectLst/>
        </p:spPr>
      </p:cxnSp>
      <p:cxnSp>
        <p:nvCxnSpPr>
          <p:cNvPr id="19" name="Elbow Connector 18"/>
          <p:cNvCxnSpPr>
            <a:stCxn id="17" idx="0"/>
            <a:endCxn id="10" idx="2"/>
          </p:cNvCxnSpPr>
          <p:nvPr/>
        </p:nvCxnSpPr>
        <p:spPr bwMode="gray">
          <a:xfrm rot="5400000" flipH="1" flipV="1">
            <a:off x="5644247" y="4648116"/>
            <a:ext cx="703881" cy="525882"/>
          </a:xfrm>
          <a:prstGeom prst="bentConnector3">
            <a:avLst>
              <a:gd name="adj1" fmla="val 50000"/>
            </a:avLst>
          </a:prstGeom>
          <a:noFill/>
          <a:ln w="38100">
            <a:solidFill>
              <a:schemeClr val="accent1"/>
            </a:solidFill>
            <a:round/>
            <a:headEnd/>
            <a:tailEnd type="stealth" w="lg" len="lg"/>
          </a:ln>
          <a:effectLst/>
        </p:spPr>
      </p:cxnSp>
      <p:cxnSp>
        <p:nvCxnSpPr>
          <p:cNvPr id="20" name="Elbow Connector 19"/>
          <p:cNvCxnSpPr>
            <a:stCxn id="17" idx="3"/>
            <a:endCxn id="11" idx="1"/>
          </p:cNvCxnSpPr>
          <p:nvPr/>
        </p:nvCxnSpPr>
        <p:spPr bwMode="gray">
          <a:xfrm flipV="1">
            <a:off x="5958626" y="5471044"/>
            <a:ext cx="311240" cy="10898"/>
          </a:xfrm>
          <a:prstGeom prst="bentConnector3">
            <a:avLst>
              <a:gd name="adj1" fmla="val 50000"/>
            </a:avLst>
          </a:prstGeom>
          <a:noFill/>
          <a:ln w="38100">
            <a:solidFill>
              <a:schemeClr val="accent1"/>
            </a:solidFill>
            <a:round/>
            <a:headEnd/>
            <a:tailEnd type="stealth" w="lg" len="lg"/>
          </a:ln>
          <a:effectLst/>
        </p:spPr>
      </p:cxnSp>
      <p:sp>
        <p:nvSpPr>
          <p:cNvPr id="21" name="Flowchart: Terminator 20"/>
          <p:cNvSpPr/>
          <p:nvPr/>
        </p:nvSpPr>
        <p:spPr bwMode="gray">
          <a:xfrm>
            <a:off x="7981154" y="5332170"/>
            <a:ext cx="918693" cy="270456"/>
          </a:xfrm>
          <a:prstGeom prst="flowChartTerminator">
            <a:avLst/>
          </a:prstGeom>
          <a:ln>
            <a:headEnd/>
            <a:tailEnd/>
          </a:ln>
        </p:spPr>
        <p:style>
          <a:lnRef idx="0">
            <a:schemeClr val="accent2"/>
          </a:lnRef>
          <a:fillRef idx="3">
            <a:schemeClr val="accent2"/>
          </a:fillRef>
          <a:effectRef idx="3">
            <a:schemeClr val="accent2"/>
          </a:effectRef>
          <a:fontRef idx="minor">
            <a:schemeClr val="lt1"/>
          </a:fontRef>
        </p:style>
        <p:txBody>
          <a:bodyPr lIns="63500" tIns="0" rIns="64800" bIns="0" rtlCol="0" anchor="ctr"/>
          <a:lstStyle/>
          <a:p>
            <a:pPr algn="ctr">
              <a:spcBef>
                <a:spcPct val="0"/>
              </a:spcBef>
              <a:buClrTx/>
              <a:buSzPct val="90000"/>
            </a:pPr>
            <a:r>
              <a:rPr lang="en-GB" sz="1000" b="1" dirty="0">
                <a:solidFill>
                  <a:schemeClr val="bg1"/>
                </a:solidFill>
                <a:cs typeface="Arial" pitchFamily="34" charset="0"/>
              </a:rPr>
              <a:t>CRA Complete</a:t>
            </a:r>
          </a:p>
        </p:txBody>
      </p:sp>
      <p:grpSp>
        <p:nvGrpSpPr>
          <p:cNvPr id="22" name="Group 21"/>
          <p:cNvGrpSpPr/>
          <p:nvPr/>
        </p:nvGrpSpPr>
        <p:grpSpPr>
          <a:xfrm>
            <a:off x="5931803" y="2306278"/>
            <a:ext cx="927270" cy="1126017"/>
            <a:chOff x="1712899" y="5215944"/>
            <a:chExt cx="927270" cy="1126017"/>
          </a:xfrm>
        </p:grpSpPr>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6084" y="5215944"/>
              <a:ext cx="415336" cy="57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bwMode="auto">
            <a:xfrm>
              <a:off x="1712899" y="5834130"/>
              <a:ext cx="927270" cy="507831"/>
            </a:xfrm>
            <a:prstGeom prst="rect">
              <a:avLst/>
            </a:prstGeom>
            <a:noFill/>
            <a:ln w="9525" algn="ctr">
              <a:noFill/>
              <a:miter lim="800000"/>
              <a:headEnd/>
              <a:tailEnd/>
            </a:ln>
            <a:effectLst/>
          </p:spPr>
          <p:txBody>
            <a:bodyPr wrap="square" lIns="0" tIns="0" rIns="0" bIns="0" rtlCol="0">
              <a:spAutoFit/>
            </a:bodyPr>
            <a:lstStyle/>
            <a:p>
              <a:r>
                <a:rPr lang="en-GB" sz="1100" dirty="0">
                  <a:cs typeface="Arial" pitchFamily="34" charset="0"/>
                </a:rPr>
                <a:t>Survey &amp; Interview Questions </a:t>
              </a:r>
              <a:endParaRPr lang="en-GB" dirty="0">
                <a:cs typeface="Arial" pitchFamily="34" charset="0"/>
              </a:endParaRPr>
            </a:p>
          </p:txBody>
        </p:sp>
      </p:grpSp>
      <p:grpSp>
        <p:nvGrpSpPr>
          <p:cNvPr id="25" name="Group 24"/>
          <p:cNvGrpSpPr/>
          <p:nvPr/>
        </p:nvGrpSpPr>
        <p:grpSpPr>
          <a:xfrm>
            <a:off x="2218933" y="5183380"/>
            <a:ext cx="927270" cy="787463"/>
            <a:chOff x="1712899" y="5215944"/>
            <a:chExt cx="927270" cy="787463"/>
          </a:xfrm>
        </p:grpSpPr>
        <p:pic>
          <p:nvPicPr>
            <p:cNvPr id="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6084" y="5215944"/>
              <a:ext cx="415336" cy="57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bwMode="auto">
            <a:xfrm>
              <a:off x="1712899" y="5834130"/>
              <a:ext cx="927270" cy="169277"/>
            </a:xfrm>
            <a:prstGeom prst="rect">
              <a:avLst/>
            </a:prstGeom>
            <a:noFill/>
            <a:ln w="9525" algn="ctr">
              <a:noFill/>
              <a:miter lim="800000"/>
              <a:headEnd/>
              <a:tailEnd/>
            </a:ln>
            <a:effectLst/>
          </p:spPr>
          <p:txBody>
            <a:bodyPr wrap="square" lIns="0" tIns="0" rIns="0" bIns="0" rtlCol="0">
              <a:spAutoFit/>
            </a:bodyPr>
            <a:lstStyle/>
            <a:p>
              <a:r>
                <a:rPr lang="en-GB" sz="1100" dirty="0">
                  <a:cs typeface="Arial" pitchFamily="34" charset="0"/>
                </a:rPr>
                <a:t>Risk Register</a:t>
              </a:r>
              <a:endParaRPr lang="en-GB" dirty="0">
                <a:cs typeface="Arial" pitchFamily="34" charset="0"/>
              </a:endParaRPr>
            </a:p>
          </p:txBody>
        </p:sp>
      </p:grpSp>
      <p:grpSp>
        <p:nvGrpSpPr>
          <p:cNvPr id="28" name="Group 27"/>
          <p:cNvGrpSpPr/>
          <p:nvPr/>
        </p:nvGrpSpPr>
        <p:grpSpPr>
          <a:xfrm>
            <a:off x="8006901" y="3954683"/>
            <a:ext cx="927270" cy="787463"/>
            <a:chOff x="1712899" y="5215944"/>
            <a:chExt cx="927270" cy="787463"/>
          </a:xfrm>
        </p:grpSpPr>
        <p:pic>
          <p:nvPicPr>
            <p:cNvPr id="2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6084" y="5215944"/>
              <a:ext cx="415336" cy="57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bwMode="auto">
            <a:xfrm>
              <a:off x="1712899" y="5834130"/>
              <a:ext cx="927270" cy="169277"/>
            </a:xfrm>
            <a:prstGeom prst="rect">
              <a:avLst/>
            </a:prstGeom>
            <a:noFill/>
            <a:ln w="9525" algn="ctr">
              <a:noFill/>
              <a:miter lim="800000"/>
              <a:headEnd/>
              <a:tailEnd/>
            </a:ln>
            <a:effectLst/>
          </p:spPr>
          <p:txBody>
            <a:bodyPr wrap="square" lIns="0" tIns="0" rIns="0" bIns="0" rtlCol="0">
              <a:spAutoFit/>
            </a:bodyPr>
            <a:lstStyle/>
            <a:p>
              <a:r>
                <a:rPr lang="en-GB" sz="1100" dirty="0">
                  <a:cs typeface="Arial" pitchFamily="34" charset="0"/>
                </a:rPr>
                <a:t>CRA Report</a:t>
              </a:r>
              <a:endParaRPr lang="en-GB" dirty="0">
                <a:cs typeface="Arial" pitchFamily="34" charset="0"/>
              </a:endParaRPr>
            </a:p>
          </p:txBody>
        </p:sp>
      </p:grpSp>
      <p:grpSp>
        <p:nvGrpSpPr>
          <p:cNvPr id="31" name="Group 30"/>
          <p:cNvGrpSpPr/>
          <p:nvPr/>
        </p:nvGrpSpPr>
        <p:grpSpPr>
          <a:xfrm>
            <a:off x="2216786" y="3293664"/>
            <a:ext cx="927270" cy="787463"/>
            <a:chOff x="1712899" y="5215944"/>
            <a:chExt cx="927270" cy="787463"/>
          </a:xfrm>
        </p:grpSpPr>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6084" y="5215944"/>
              <a:ext cx="415336" cy="57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bwMode="auto">
            <a:xfrm>
              <a:off x="1712899" y="5834130"/>
              <a:ext cx="927270" cy="169277"/>
            </a:xfrm>
            <a:prstGeom prst="rect">
              <a:avLst/>
            </a:prstGeom>
            <a:noFill/>
            <a:ln w="9525" algn="ctr">
              <a:noFill/>
              <a:miter lim="800000"/>
              <a:headEnd/>
              <a:tailEnd/>
            </a:ln>
            <a:effectLst/>
          </p:spPr>
          <p:txBody>
            <a:bodyPr wrap="square" lIns="0" tIns="0" rIns="0" bIns="0" rtlCol="0">
              <a:spAutoFit/>
            </a:bodyPr>
            <a:lstStyle/>
            <a:p>
              <a:r>
                <a:rPr lang="en-GB" sz="1100">
                  <a:cs typeface="Arial" pitchFamily="34" charset="0"/>
                </a:rPr>
                <a:t>Survey Data</a:t>
              </a:r>
              <a:endParaRPr lang="en-GB" dirty="0">
                <a:cs typeface="Arial" pitchFamily="34" charset="0"/>
              </a:endParaRPr>
            </a:p>
          </p:txBody>
        </p:sp>
      </p:grpSp>
      <p:grpSp>
        <p:nvGrpSpPr>
          <p:cNvPr id="34" name="Group 33"/>
          <p:cNvGrpSpPr/>
          <p:nvPr/>
        </p:nvGrpSpPr>
        <p:grpSpPr>
          <a:xfrm>
            <a:off x="2227548" y="4221021"/>
            <a:ext cx="927270" cy="956740"/>
            <a:chOff x="1712899" y="5215944"/>
            <a:chExt cx="927270" cy="956740"/>
          </a:xfrm>
        </p:grpSpPr>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6084" y="5215944"/>
              <a:ext cx="415336" cy="57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bwMode="auto">
            <a:xfrm>
              <a:off x="1712899" y="5834130"/>
              <a:ext cx="927270" cy="338554"/>
            </a:xfrm>
            <a:prstGeom prst="rect">
              <a:avLst/>
            </a:prstGeom>
            <a:noFill/>
            <a:ln w="9525" algn="ctr">
              <a:noFill/>
              <a:miter lim="800000"/>
              <a:headEnd/>
              <a:tailEnd/>
            </a:ln>
            <a:effectLst/>
          </p:spPr>
          <p:txBody>
            <a:bodyPr wrap="square" lIns="0" tIns="0" rIns="0" bIns="0" rtlCol="0">
              <a:spAutoFit/>
            </a:bodyPr>
            <a:lstStyle/>
            <a:p>
              <a:r>
                <a:rPr lang="en-GB" sz="1100" dirty="0">
                  <a:cs typeface="Arial" pitchFamily="34" charset="0"/>
                </a:rPr>
                <a:t>Interview notes</a:t>
              </a:r>
              <a:endParaRPr lang="en-GB" dirty="0">
                <a:cs typeface="Arial" pitchFamily="34" charset="0"/>
              </a:endParaRPr>
            </a:p>
          </p:txBody>
        </p:sp>
      </p:grpSp>
      <p:cxnSp>
        <p:nvCxnSpPr>
          <p:cNvPr id="37" name="Elbow Connector 36"/>
          <p:cNvCxnSpPr>
            <a:stCxn id="10" idx="1"/>
            <a:endCxn id="8" idx="3"/>
          </p:cNvCxnSpPr>
          <p:nvPr/>
        </p:nvCxnSpPr>
        <p:spPr bwMode="gray">
          <a:xfrm rot="10800000" flipV="1">
            <a:off x="5122834" y="4126600"/>
            <a:ext cx="459080" cy="679"/>
          </a:xfrm>
          <a:prstGeom prst="bentConnector3">
            <a:avLst>
              <a:gd name="adj1" fmla="val 50000"/>
            </a:avLst>
          </a:prstGeom>
          <a:noFill/>
          <a:ln w="38100">
            <a:solidFill>
              <a:schemeClr val="accent1"/>
            </a:solidFill>
            <a:round/>
            <a:headEnd/>
            <a:tailEnd type="stealth" w="lg" len="lg"/>
          </a:ln>
          <a:effectLst/>
        </p:spPr>
      </p:cxnSp>
      <p:cxnSp>
        <p:nvCxnSpPr>
          <p:cNvPr id="38" name="Straight Arrow Connector 37"/>
          <p:cNvCxnSpPr>
            <a:stCxn id="23" idx="1"/>
            <a:endCxn id="7" idx="3"/>
          </p:cNvCxnSpPr>
          <p:nvPr/>
        </p:nvCxnSpPr>
        <p:spPr bwMode="gray">
          <a:xfrm flipH="1">
            <a:off x="5119885" y="2593317"/>
            <a:ext cx="1005103" cy="267833"/>
          </a:xfrm>
          <a:prstGeom prst="straightConnector1">
            <a:avLst/>
          </a:prstGeom>
          <a:noFill/>
          <a:ln w="12700">
            <a:solidFill>
              <a:schemeClr val="accent1"/>
            </a:solidFill>
            <a:round/>
            <a:headEnd type="arrow" w="med" len="med"/>
            <a:tailEnd type="arrow" w="med" len="med"/>
          </a:ln>
          <a:effectLst/>
        </p:spPr>
      </p:cxnSp>
      <p:grpSp>
        <p:nvGrpSpPr>
          <p:cNvPr id="39" name="Group 38"/>
          <p:cNvGrpSpPr/>
          <p:nvPr/>
        </p:nvGrpSpPr>
        <p:grpSpPr>
          <a:xfrm>
            <a:off x="5963985" y="1024836"/>
            <a:ext cx="927270" cy="787463"/>
            <a:chOff x="1712899" y="5215944"/>
            <a:chExt cx="927270" cy="787463"/>
          </a:xfrm>
        </p:grpSpPr>
        <p:pic>
          <p:nvPicPr>
            <p:cNvPr id="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6084" y="5215944"/>
              <a:ext cx="415336" cy="57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bwMode="auto">
            <a:xfrm>
              <a:off x="1712899" y="5834130"/>
              <a:ext cx="927270" cy="169277"/>
            </a:xfrm>
            <a:prstGeom prst="rect">
              <a:avLst/>
            </a:prstGeom>
            <a:noFill/>
            <a:ln w="9525" algn="ctr">
              <a:noFill/>
              <a:miter lim="800000"/>
              <a:headEnd/>
              <a:tailEnd/>
            </a:ln>
            <a:effectLst/>
          </p:spPr>
          <p:txBody>
            <a:bodyPr wrap="square" lIns="0" tIns="0" rIns="0" bIns="0" rtlCol="0">
              <a:spAutoFit/>
            </a:bodyPr>
            <a:lstStyle/>
            <a:p>
              <a:r>
                <a:rPr lang="en-GB" sz="1100" dirty="0">
                  <a:cs typeface="Arial" pitchFamily="34" charset="0"/>
                </a:rPr>
                <a:t>CRA Plan</a:t>
              </a:r>
              <a:endParaRPr lang="en-GB" dirty="0">
                <a:cs typeface="Arial" pitchFamily="34" charset="0"/>
              </a:endParaRPr>
            </a:p>
          </p:txBody>
        </p:sp>
      </p:grpSp>
      <p:cxnSp>
        <p:nvCxnSpPr>
          <p:cNvPr id="42" name="Straight Arrow Connector 41"/>
          <p:cNvCxnSpPr>
            <a:stCxn id="40" idx="1"/>
            <a:endCxn id="6" idx="3"/>
          </p:cNvCxnSpPr>
          <p:nvPr/>
        </p:nvCxnSpPr>
        <p:spPr bwMode="gray">
          <a:xfrm flipH="1">
            <a:off x="5112905" y="1311875"/>
            <a:ext cx="1044265" cy="251822"/>
          </a:xfrm>
          <a:prstGeom prst="straightConnector1">
            <a:avLst/>
          </a:prstGeom>
          <a:noFill/>
          <a:ln w="12700">
            <a:solidFill>
              <a:schemeClr val="accent1"/>
            </a:solidFill>
            <a:round/>
            <a:headEnd type="arrow" w="med" len="med"/>
            <a:tailEnd type="arrow" w="med" len="med"/>
          </a:ln>
          <a:effectLst/>
        </p:spPr>
      </p:cxnSp>
      <p:cxnSp>
        <p:nvCxnSpPr>
          <p:cNvPr id="43" name="Straight Arrow Connector 42"/>
          <p:cNvCxnSpPr>
            <a:stCxn id="8" idx="1"/>
            <a:endCxn id="32" idx="3"/>
          </p:cNvCxnSpPr>
          <p:nvPr/>
        </p:nvCxnSpPr>
        <p:spPr bwMode="gray">
          <a:xfrm flipH="1" flipV="1">
            <a:off x="2825307" y="3580703"/>
            <a:ext cx="943099" cy="546577"/>
          </a:xfrm>
          <a:prstGeom prst="straightConnector1">
            <a:avLst/>
          </a:prstGeom>
          <a:noFill/>
          <a:ln w="12700">
            <a:solidFill>
              <a:schemeClr val="accent1"/>
            </a:solidFill>
            <a:round/>
            <a:headEnd type="arrow" w="med" len="med"/>
            <a:tailEnd type="arrow" w="med" len="med"/>
          </a:ln>
          <a:effectLst/>
        </p:spPr>
      </p:cxnSp>
      <p:cxnSp>
        <p:nvCxnSpPr>
          <p:cNvPr id="44" name="Straight Arrow Connector 43"/>
          <p:cNvCxnSpPr>
            <a:stCxn id="8" idx="1"/>
            <a:endCxn id="35" idx="3"/>
          </p:cNvCxnSpPr>
          <p:nvPr/>
        </p:nvCxnSpPr>
        <p:spPr bwMode="gray">
          <a:xfrm flipH="1">
            <a:off x="2836069" y="4127280"/>
            <a:ext cx="932337" cy="380780"/>
          </a:xfrm>
          <a:prstGeom prst="straightConnector1">
            <a:avLst/>
          </a:prstGeom>
          <a:noFill/>
          <a:ln w="12700">
            <a:solidFill>
              <a:schemeClr val="accent1"/>
            </a:solidFill>
            <a:round/>
            <a:headEnd type="arrow" w="med" len="med"/>
            <a:tailEnd type="arrow" w="med" len="med"/>
          </a:ln>
          <a:effectLst/>
        </p:spPr>
      </p:cxnSp>
      <p:cxnSp>
        <p:nvCxnSpPr>
          <p:cNvPr id="45" name="Straight Arrow Connector 44"/>
          <p:cNvCxnSpPr>
            <a:stCxn id="9" idx="1"/>
            <a:endCxn id="26" idx="3"/>
          </p:cNvCxnSpPr>
          <p:nvPr/>
        </p:nvCxnSpPr>
        <p:spPr bwMode="gray">
          <a:xfrm flipH="1" flipV="1">
            <a:off x="2827454" y="5470419"/>
            <a:ext cx="942836" cy="11523"/>
          </a:xfrm>
          <a:prstGeom prst="straightConnector1">
            <a:avLst/>
          </a:prstGeom>
          <a:noFill/>
          <a:ln w="12700">
            <a:solidFill>
              <a:schemeClr val="accent1"/>
            </a:solidFill>
            <a:round/>
            <a:headEnd type="arrow" w="med" len="med"/>
            <a:tailEnd type="arrow" w="med" len="med"/>
          </a:ln>
          <a:effectLst/>
        </p:spPr>
      </p:cxnSp>
      <p:cxnSp>
        <p:nvCxnSpPr>
          <p:cNvPr id="46" name="Straight Arrow Connector 45"/>
          <p:cNvCxnSpPr>
            <a:stCxn id="11" idx="0"/>
            <a:endCxn id="29" idx="1"/>
          </p:cNvCxnSpPr>
          <p:nvPr/>
        </p:nvCxnSpPr>
        <p:spPr bwMode="gray">
          <a:xfrm flipV="1">
            <a:off x="6947080" y="4241722"/>
            <a:ext cx="1253006" cy="796806"/>
          </a:xfrm>
          <a:prstGeom prst="straightConnector1">
            <a:avLst/>
          </a:prstGeom>
          <a:noFill/>
          <a:ln w="12700">
            <a:solidFill>
              <a:schemeClr val="accent1"/>
            </a:solidFill>
            <a:round/>
            <a:headEnd type="arrow" w="med" len="med"/>
            <a:tailEnd type="arrow" w="med" len="med"/>
          </a:ln>
          <a:effectLst/>
        </p:spPr>
      </p:cxnSp>
      <p:cxnSp>
        <p:nvCxnSpPr>
          <p:cNvPr id="47" name="Elbow Connector 46"/>
          <p:cNvCxnSpPr>
            <a:stCxn id="11" idx="3"/>
            <a:endCxn id="21" idx="1"/>
          </p:cNvCxnSpPr>
          <p:nvPr/>
        </p:nvCxnSpPr>
        <p:spPr bwMode="gray">
          <a:xfrm flipV="1">
            <a:off x="7624294" y="5467398"/>
            <a:ext cx="356860" cy="3646"/>
          </a:xfrm>
          <a:prstGeom prst="bentConnector3">
            <a:avLst>
              <a:gd name="adj1" fmla="val 50000"/>
            </a:avLst>
          </a:prstGeom>
          <a:noFill/>
          <a:ln w="38100">
            <a:solidFill>
              <a:schemeClr val="accent1"/>
            </a:solidFill>
            <a:round/>
            <a:headEnd/>
            <a:tailEnd type="stealth" w="lg" len="lg"/>
          </a:ln>
          <a:effectLst/>
        </p:spPr>
      </p:cxnSp>
      <p:sp>
        <p:nvSpPr>
          <p:cNvPr id="48" name="TextBox 47"/>
          <p:cNvSpPr txBox="1"/>
          <p:nvPr/>
        </p:nvSpPr>
        <p:spPr bwMode="auto">
          <a:xfrm>
            <a:off x="5527191" y="5657008"/>
            <a:ext cx="726576" cy="338554"/>
          </a:xfrm>
          <a:prstGeom prst="rect">
            <a:avLst/>
          </a:prstGeom>
          <a:noFill/>
          <a:ln w="9525" algn="ctr">
            <a:noFill/>
            <a:miter lim="800000"/>
            <a:headEnd/>
            <a:tailEnd/>
          </a:ln>
          <a:effectLst/>
        </p:spPr>
        <p:txBody>
          <a:bodyPr wrap="square" lIns="0" tIns="0" rIns="0" bIns="0" rtlCol="0">
            <a:spAutoFit/>
          </a:bodyPr>
          <a:lstStyle/>
          <a:p>
            <a:r>
              <a:rPr lang="en-GB" sz="1100" dirty="0">
                <a:cs typeface="Arial" pitchFamily="34" charset="0"/>
              </a:rPr>
              <a:t>Clarify Findings?</a:t>
            </a:r>
            <a:endParaRPr lang="en-GB" dirty="0">
              <a:cs typeface="Arial" pitchFamily="34" charset="0"/>
            </a:endParaRPr>
          </a:p>
        </p:txBody>
      </p:sp>
      <p:sp>
        <p:nvSpPr>
          <p:cNvPr id="49" name="TextBox 48"/>
          <p:cNvSpPr txBox="1"/>
          <p:nvPr/>
        </p:nvSpPr>
        <p:spPr bwMode="auto">
          <a:xfrm>
            <a:off x="5472451" y="4741780"/>
            <a:ext cx="927270" cy="169277"/>
          </a:xfrm>
          <a:prstGeom prst="rect">
            <a:avLst/>
          </a:prstGeom>
          <a:noFill/>
          <a:ln w="9525" algn="ctr">
            <a:noFill/>
            <a:miter lim="800000"/>
            <a:headEnd/>
            <a:tailEnd/>
          </a:ln>
          <a:effectLst/>
        </p:spPr>
        <p:txBody>
          <a:bodyPr wrap="square" lIns="0" tIns="0" rIns="0" bIns="0" rtlCol="0">
            <a:spAutoFit/>
          </a:bodyPr>
          <a:lstStyle/>
          <a:p>
            <a:r>
              <a:rPr lang="en-GB" sz="1100" dirty="0">
                <a:cs typeface="Arial" pitchFamily="34" charset="0"/>
              </a:rPr>
              <a:t>Yes</a:t>
            </a:r>
            <a:endParaRPr lang="en-GB" dirty="0">
              <a:cs typeface="Arial" pitchFamily="34" charset="0"/>
            </a:endParaRPr>
          </a:p>
        </p:txBody>
      </p:sp>
    </p:spTree>
    <p:extLst>
      <p:ext uri="{BB962C8B-B14F-4D97-AF65-F5344CB8AC3E}">
        <p14:creationId xmlns:p14="http://schemas.microsoft.com/office/powerpoint/2010/main" val="195414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98438"/>
            <a:ext cx="8229600" cy="1143000"/>
          </a:xfrm>
        </p:spPr>
        <p:txBody>
          <a:bodyPr>
            <a:normAutofit/>
          </a:bodyPr>
          <a:lstStyle/>
          <a:p>
            <a:r>
              <a:rPr lang="en-GB" dirty="0">
                <a:latin typeface="Franklin Gothic Medium" pitchFamily="34" charset="0"/>
              </a:rPr>
              <a:t>CRA – The steps</a:t>
            </a:r>
          </a:p>
        </p:txBody>
      </p:sp>
      <p:graphicFrame>
        <p:nvGraphicFramePr>
          <p:cNvPr id="4" name="Group 102"/>
          <p:cNvGraphicFramePr>
            <a:graphicFrameLocks/>
          </p:cNvGraphicFramePr>
          <p:nvPr/>
        </p:nvGraphicFramePr>
        <p:xfrm>
          <a:off x="463827" y="1816046"/>
          <a:ext cx="7984137" cy="4667568"/>
        </p:xfrm>
        <a:graphic>
          <a:graphicData uri="http://schemas.openxmlformats.org/drawingml/2006/table">
            <a:tbl>
              <a:tblPr>
                <a:tableStyleId>{616DA210-FB5B-4158-B5E0-FEB733F419BA}</a:tableStyleId>
              </a:tblPr>
              <a:tblGrid>
                <a:gridCol w="1214848">
                  <a:extLst>
                    <a:ext uri="{9D8B030D-6E8A-4147-A177-3AD203B41FA5}">
                      <a16:colId xmlns:a16="http://schemas.microsoft.com/office/drawing/2014/main" val="20000"/>
                    </a:ext>
                  </a:extLst>
                </a:gridCol>
                <a:gridCol w="2265528">
                  <a:extLst>
                    <a:ext uri="{9D8B030D-6E8A-4147-A177-3AD203B41FA5}">
                      <a16:colId xmlns:a16="http://schemas.microsoft.com/office/drawing/2014/main" val="20001"/>
                    </a:ext>
                  </a:extLst>
                </a:gridCol>
                <a:gridCol w="2320119">
                  <a:extLst>
                    <a:ext uri="{9D8B030D-6E8A-4147-A177-3AD203B41FA5}">
                      <a16:colId xmlns:a16="http://schemas.microsoft.com/office/drawing/2014/main" val="20002"/>
                    </a:ext>
                  </a:extLst>
                </a:gridCol>
                <a:gridCol w="2183642">
                  <a:extLst>
                    <a:ext uri="{9D8B030D-6E8A-4147-A177-3AD203B41FA5}">
                      <a16:colId xmlns:a16="http://schemas.microsoft.com/office/drawing/2014/main" val="20003"/>
                    </a:ext>
                  </a:extLst>
                </a:gridCol>
              </a:tblGrid>
              <a:tr h="918528">
                <a:tc>
                  <a:txBody>
                    <a:bodyPr/>
                    <a:lstStyle/>
                    <a:p>
                      <a:pPr marL="0" marR="0" lvl="0" indent="0" algn="ctr" defTabSz="914400" rtl="0" eaLnBrk="1" fontAlgn="base" latinLnBrk="0" hangingPunct="1">
                        <a:lnSpc>
                          <a:spcPct val="100000"/>
                        </a:lnSpc>
                        <a:spcBef>
                          <a:spcPct val="40000"/>
                        </a:spcBef>
                        <a:spcAft>
                          <a:spcPct val="0"/>
                        </a:spcAft>
                        <a:buClr>
                          <a:schemeClr val="bg2"/>
                        </a:buClr>
                        <a:buSzTx/>
                        <a:buFontTx/>
                        <a:buNone/>
                        <a:tabLst/>
                      </a:pPr>
                      <a:r>
                        <a:rPr kumimoji="0" lang="en-GB" sz="1200" u="none" strike="noStrike" cap="none" normalizeH="0" baseline="0" dirty="0">
                          <a:ln>
                            <a:noFill/>
                          </a:ln>
                          <a:effectLst/>
                        </a:rPr>
                        <a:t>OBJECTIVES</a:t>
                      </a:r>
                      <a:endParaRPr kumimoji="0" lang="en-GB" sz="1200" b="0" i="0" u="none" strike="noStrike" cap="none" normalizeH="0" baseline="0" dirty="0">
                        <a:ln>
                          <a:noFill/>
                        </a:ln>
                        <a:solidFill>
                          <a:schemeClr val="tx1"/>
                        </a:solidFill>
                        <a:effectLst/>
                        <a:latin typeface="Verdana"/>
                      </a:endParaRPr>
                    </a:p>
                  </a:txBody>
                  <a:tcPr marL="36000" marR="36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1588" algn="l"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noProof="0" dirty="0">
                          <a:ln>
                            <a:noFill/>
                          </a:ln>
                          <a:solidFill>
                            <a:schemeClr val="tx1"/>
                          </a:solidFill>
                          <a:effectLst/>
                          <a:latin typeface="+mn-lt"/>
                        </a:rPr>
                        <a:t>Prepare the assessment process.</a:t>
                      </a:r>
                      <a:endParaRPr kumimoji="0" lang="en-GB" sz="1000" b="0" i="0" u="none" strike="noStrike" cap="none" normalizeH="0" baseline="0" noProof="0" dirty="0">
                        <a:ln>
                          <a:noFill/>
                        </a:ln>
                        <a:solidFill>
                          <a:schemeClr val="tx1"/>
                        </a:solidFill>
                        <a:effectLst/>
                        <a:latin typeface="Verdana"/>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1588" algn="l" defTabSz="914400" rtl="0" eaLnBrk="1" fontAlgn="base" latinLnBrk="0" hangingPunct="1">
                        <a:lnSpc>
                          <a:spcPct val="100000"/>
                        </a:lnSpc>
                        <a:spcBef>
                          <a:spcPct val="40000"/>
                        </a:spcBef>
                        <a:spcAft>
                          <a:spcPct val="0"/>
                        </a:spcAft>
                        <a:buClrTx/>
                        <a:buSzTx/>
                        <a:buFontTx/>
                        <a:buNone/>
                        <a:tabLst/>
                      </a:pPr>
                      <a:r>
                        <a:rPr kumimoji="0" lang="en-GB" sz="1000" u="none" strike="noStrike" cap="none" normalizeH="0" baseline="0" noProof="0" dirty="0">
                          <a:ln>
                            <a:noFill/>
                          </a:ln>
                          <a:effectLst/>
                        </a:rPr>
                        <a:t>Determine the readiness of stakeholders to  implement the change &amp; deliver sustainable benefits.</a:t>
                      </a:r>
                      <a:endParaRPr kumimoji="0" lang="en-GB" sz="1000" b="0" i="0" u="none" strike="noStrike" cap="none" normalizeH="0" baseline="0" noProof="0" dirty="0">
                        <a:ln>
                          <a:noFill/>
                        </a:ln>
                        <a:solidFill>
                          <a:schemeClr val="tx1"/>
                        </a:solidFill>
                        <a:effectLst/>
                        <a:latin typeface="Verdana"/>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1588" algn="l" defTabSz="914400" rtl="0" eaLnBrk="1" fontAlgn="base" latinLnBrk="0" hangingPunct="1">
                        <a:lnSpc>
                          <a:spcPct val="100000"/>
                        </a:lnSpc>
                        <a:spcBef>
                          <a:spcPct val="40000"/>
                        </a:spcBef>
                        <a:spcAft>
                          <a:spcPct val="0"/>
                        </a:spcAft>
                        <a:buClrTx/>
                        <a:buSzTx/>
                        <a:buFontTx/>
                        <a:buNone/>
                        <a:tabLst/>
                      </a:pPr>
                      <a:r>
                        <a:rPr kumimoji="0" lang="en-GB" sz="1000" b="0" i="0" u="none" strike="noStrike" cap="none" normalizeH="0" baseline="0" noProof="0" dirty="0">
                          <a:ln>
                            <a:noFill/>
                          </a:ln>
                          <a:solidFill>
                            <a:schemeClr val="tx1"/>
                          </a:solidFill>
                          <a:effectLst/>
                          <a:latin typeface="+mn-lt"/>
                        </a:rPr>
                        <a:t>Provide analysis of the areas that are aligned or supportive, &amp; to what degree &amp; inform the targeting of actions to optimise readiness &amp; enable the achievement of sustained benefits</a:t>
                      </a:r>
                      <a:endParaRPr kumimoji="0" lang="en-GB" sz="1000" b="0" i="0" u="none" strike="noStrike" cap="none" normalizeH="0" baseline="0" noProof="0" dirty="0">
                        <a:ln>
                          <a:noFill/>
                        </a:ln>
                        <a:solidFill>
                          <a:schemeClr val="tx1"/>
                        </a:solidFill>
                        <a:effectLst/>
                        <a:latin typeface="Verdana"/>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29205">
                <a:tc>
                  <a:txBody>
                    <a:bodyPr/>
                    <a:lstStyle/>
                    <a:p>
                      <a:pPr marL="0" marR="0" lvl="0" indent="0" algn="ctr" defTabSz="914400" rtl="0" eaLnBrk="1" fontAlgn="base" latinLnBrk="0" hangingPunct="1">
                        <a:lnSpc>
                          <a:spcPct val="100000"/>
                        </a:lnSpc>
                        <a:spcBef>
                          <a:spcPct val="40000"/>
                        </a:spcBef>
                        <a:spcAft>
                          <a:spcPct val="0"/>
                        </a:spcAft>
                        <a:buClr>
                          <a:schemeClr val="bg2"/>
                        </a:buClr>
                        <a:buSzTx/>
                        <a:buFontTx/>
                        <a:buNone/>
                        <a:tabLst/>
                      </a:pPr>
                      <a:r>
                        <a:rPr kumimoji="0" lang="en-GB" sz="1200" u="none" strike="noStrike" cap="none" normalizeH="0" baseline="0" dirty="0">
                          <a:ln>
                            <a:noFill/>
                          </a:ln>
                          <a:effectLst/>
                        </a:rPr>
                        <a:t>ACTIVITIES</a:t>
                      </a:r>
                      <a:endParaRPr kumimoji="0" lang="en-GB" sz="1200" b="0" i="0" u="none" strike="noStrike" cap="none" normalizeH="0" baseline="0" dirty="0">
                        <a:ln>
                          <a:noFill/>
                        </a:ln>
                        <a:solidFill>
                          <a:schemeClr val="tx1"/>
                        </a:solidFill>
                        <a:effectLst/>
                        <a:latin typeface="Verdana"/>
                      </a:endParaRPr>
                    </a:p>
                  </a:txBody>
                  <a:tcPr marL="36000" marR="36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313" marR="0" lvl="1" indent="-87313"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Agree with Sponsor(s): assessment frequency / scope / confidentiality / timeframe</a:t>
                      </a:r>
                    </a:p>
                    <a:p>
                      <a:pPr marL="87313" marR="0" lvl="1" indent="-87313"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Communications from sponsor to business</a:t>
                      </a:r>
                    </a:p>
                    <a:p>
                      <a:pPr marL="87313" marR="0" lvl="1" indent="-87313"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Agree logistics for running on-line assessment tool</a:t>
                      </a:r>
                    </a:p>
                    <a:p>
                      <a:pPr marL="87313" marR="0" lvl="1" indent="-87313"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Creation &amp; signing off supporting interview scripts</a:t>
                      </a:r>
                    </a:p>
                    <a:p>
                      <a:pPr marL="87313" marR="0" lvl="1" indent="-87313"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Agree outline of final report formats</a:t>
                      </a:r>
                    </a:p>
                    <a:p>
                      <a:pPr marL="87313" marR="0" lvl="1" indent="-87313"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Identify &amp; meet main stakeholders in the business</a:t>
                      </a:r>
                    </a:p>
                    <a:p>
                      <a:pPr marL="87313" marR="0" lvl="1" indent="-87313"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Arrange change assessments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Conduct On-Line Change Readiness Assessment, &amp; supporting sample interviews</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Conduct risk assessment to support the change process (using our unique Excel-based tool)</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Periodic checkpoint assessments of stakeholder support through implementation lifecycle of the change effort</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Identify during interviews, potential future change champions (&amp; also significant change blockers)</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Identify full scope of drivers that will inform a go/no-go decision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Analyse results of on-line assessment process, supporting interviews, &amp; risk assessment</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Create written report of findings &amp; conclusions</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Share findings with sponsor(s) &amp; other key stakeholders in the business</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Share findings with others involved in change effort as results may show their activities need to change in some areas</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Create rolling action plans to manage problem areas, &amp; mitigate risks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29698">
                <a:tc>
                  <a:txBody>
                    <a:bodyPr/>
                    <a:lstStyle/>
                    <a:p>
                      <a:pPr marL="0" marR="0" lvl="0" indent="0" algn="ctr" defTabSz="914400" rtl="0" eaLnBrk="1" fontAlgn="base" latinLnBrk="0" hangingPunct="1">
                        <a:lnSpc>
                          <a:spcPct val="100000"/>
                        </a:lnSpc>
                        <a:spcBef>
                          <a:spcPct val="40000"/>
                        </a:spcBef>
                        <a:spcAft>
                          <a:spcPct val="0"/>
                        </a:spcAft>
                        <a:buClr>
                          <a:schemeClr val="bg2"/>
                        </a:buClr>
                        <a:buSzTx/>
                        <a:buFontTx/>
                        <a:buNone/>
                        <a:tabLst/>
                      </a:pPr>
                      <a:r>
                        <a:rPr kumimoji="0" lang="en-GB" sz="1200" u="none" strike="noStrike" cap="none" normalizeH="0" baseline="0">
                          <a:ln>
                            <a:noFill/>
                          </a:ln>
                          <a:effectLst/>
                        </a:rPr>
                        <a:t>DELIVERABLES</a:t>
                      </a:r>
                      <a:endParaRPr kumimoji="0" lang="en-GB" sz="1200" b="0" i="0" u="none" strike="noStrike" cap="none" normalizeH="0" baseline="0" dirty="0">
                        <a:ln>
                          <a:noFill/>
                        </a:ln>
                        <a:solidFill>
                          <a:schemeClr val="tx1"/>
                        </a:solidFill>
                        <a:effectLst/>
                        <a:latin typeface="Verdana"/>
                      </a:endParaRPr>
                    </a:p>
                  </a:txBody>
                  <a:tcPr marL="0" marR="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Change Readiness activities project plan</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Timetable for assessments &amp; associated interviews</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Initial stakeholder analysis of key stakeholders in the business</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Change Readiness Assessments</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Ongoing key stakeholder assessment</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Potential change champions, in the business, (hearts &amp; minds support)</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Readiness for go/no-go decision</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defRPr/>
                      </a:pPr>
                      <a:r>
                        <a:rPr kumimoji="0" lang="en-GB" sz="1000" u="none" strike="noStrike" cap="none" normalizeH="0" baseline="0" noProof="0" dirty="0">
                          <a:ln>
                            <a:noFill/>
                          </a:ln>
                          <a:effectLst/>
                        </a:rPr>
                        <a:t>Report &amp; analysis</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defRPr/>
                      </a:pPr>
                      <a:r>
                        <a:rPr kumimoji="0" lang="en-GB" sz="1000" u="none" strike="noStrike" cap="none" normalizeH="0" baseline="0" noProof="0" dirty="0">
                          <a:ln>
                            <a:noFill/>
                          </a:ln>
                          <a:effectLst/>
                        </a:rPr>
                        <a:t>Readiness of ‘go/no-go’ status</a:t>
                      </a:r>
                    </a:p>
                    <a:p>
                      <a:pPr marL="87313" marR="0" lvl="1" indent="-85725"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000" u="none" strike="noStrike" cap="none" normalizeH="0" baseline="0" noProof="0" dirty="0">
                          <a:ln>
                            <a:noFill/>
                          </a:ln>
                          <a:effectLst/>
                        </a:rPr>
                        <a:t>Recommendations to inform other areas of the change effort, e.g. Comms &amp; Training, and to sustain changes in the future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5" name="AutoShape 4"/>
          <p:cNvSpPr>
            <a:spLocks noChangeArrowheads="1"/>
          </p:cNvSpPr>
          <p:nvPr/>
        </p:nvSpPr>
        <p:spPr bwMode="gray">
          <a:xfrm>
            <a:off x="1685071" y="1338981"/>
            <a:ext cx="2380492" cy="462523"/>
          </a:xfrm>
          <a:prstGeom prst="homePlate">
            <a:avLst>
              <a:gd name="adj" fmla="val 20650"/>
            </a:avLst>
          </a:prstGeom>
          <a:solidFill>
            <a:srgbClr val="EAEAEA"/>
          </a:solidFill>
          <a:ln w="9525" algn="ctr">
            <a:solidFill>
              <a:schemeClr val="tx2"/>
            </a:solidFill>
            <a:miter lim="800000"/>
            <a:headEnd/>
            <a:tailEnd/>
          </a:ln>
        </p:spPr>
        <p:txBody>
          <a:bodyPr anchor="ctr"/>
          <a:lstStyle/>
          <a:p>
            <a:pPr algn="ctr" eaLnBrk="0" hangingPunct="0"/>
            <a:r>
              <a:rPr lang="en-GB" sz="1100" b="1" dirty="0">
                <a:latin typeface="Verdana"/>
              </a:rPr>
              <a:t>CRA Planning</a:t>
            </a:r>
          </a:p>
        </p:txBody>
      </p:sp>
      <p:sp>
        <p:nvSpPr>
          <p:cNvPr id="6" name="AutoShape 5"/>
          <p:cNvSpPr>
            <a:spLocks noChangeArrowheads="1"/>
          </p:cNvSpPr>
          <p:nvPr/>
        </p:nvSpPr>
        <p:spPr bwMode="gray">
          <a:xfrm>
            <a:off x="3923812" y="1338981"/>
            <a:ext cx="2463340" cy="462523"/>
          </a:xfrm>
          <a:prstGeom prst="chevron">
            <a:avLst>
              <a:gd name="adj" fmla="val 20210"/>
            </a:avLst>
          </a:prstGeom>
          <a:solidFill>
            <a:srgbClr val="DDDDDD"/>
          </a:solidFill>
          <a:ln w="9525" algn="ctr">
            <a:solidFill>
              <a:schemeClr val="tx2"/>
            </a:solidFill>
            <a:miter lim="800000"/>
            <a:headEnd/>
            <a:tailEnd/>
          </a:ln>
        </p:spPr>
        <p:txBody>
          <a:bodyPr anchor="ctr"/>
          <a:lstStyle/>
          <a:p>
            <a:pPr algn="ctr" eaLnBrk="0" hangingPunct="0"/>
            <a:r>
              <a:rPr lang="en-GB" sz="1100" b="1" dirty="0">
                <a:latin typeface="Verdana"/>
              </a:rPr>
              <a:t>Gathering Data</a:t>
            </a:r>
          </a:p>
        </p:txBody>
      </p:sp>
      <p:sp>
        <p:nvSpPr>
          <p:cNvPr id="7" name="AutoShape 5"/>
          <p:cNvSpPr>
            <a:spLocks noChangeArrowheads="1"/>
          </p:cNvSpPr>
          <p:nvPr/>
        </p:nvSpPr>
        <p:spPr bwMode="gray">
          <a:xfrm>
            <a:off x="6291617" y="1338978"/>
            <a:ext cx="2244785" cy="462523"/>
          </a:xfrm>
          <a:prstGeom prst="chevron">
            <a:avLst>
              <a:gd name="adj" fmla="val 20722"/>
            </a:avLst>
          </a:prstGeom>
          <a:solidFill>
            <a:srgbClr val="C0C0C0"/>
          </a:solidFill>
          <a:ln w="9525" algn="ctr">
            <a:solidFill>
              <a:schemeClr val="tx2"/>
            </a:solidFill>
            <a:miter lim="800000"/>
            <a:headEnd/>
            <a:tailEnd/>
          </a:ln>
        </p:spPr>
        <p:txBody>
          <a:bodyPr lIns="72000" rIns="0" anchor="ctr"/>
          <a:lstStyle/>
          <a:p>
            <a:pPr algn="ctr" eaLnBrk="0" hangingPunct="0"/>
            <a:r>
              <a:rPr lang="en-GB" sz="1100" b="1" dirty="0">
                <a:latin typeface="Verdana"/>
              </a:rPr>
              <a:t>Analysing &amp; Reporting</a:t>
            </a:r>
          </a:p>
        </p:txBody>
      </p:sp>
    </p:spTree>
    <p:extLst>
      <p:ext uri="{BB962C8B-B14F-4D97-AF65-F5344CB8AC3E}">
        <p14:creationId xmlns:p14="http://schemas.microsoft.com/office/powerpoint/2010/main" val="236834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Franklin Gothic Medium" pitchFamily="34" charset="0"/>
              </a:rPr>
              <a:t>Key Deliverables</a:t>
            </a:r>
          </a:p>
        </p:txBody>
      </p:sp>
      <p:graphicFrame>
        <p:nvGraphicFramePr>
          <p:cNvPr id="4" name="Group 234"/>
          <p:cNvGraphicFramePr>
            <a:graphicFrameLocks/>
          </p:cNvGraphicFramePr>
          <p:nvPr>
            <p:extLst>
              <p:ext uri="{D42A27DB-BD31-4B8C-83A1-F6EECF244321}">
                <p14:modId xmlns:p14="http://schemas.microsoft.com/office/powerpoint/2010/main" val="2055294952"/>
              </p:ext>
            </p:extLst>
          </p:nvPr>
        </p:nvGraphicFramePr>
        <p:xfrm>
          <a:off x="477671" y="1282893"/>
          <a:ext cx="7997589" cy="4741085"/>
        </p:xfrm>
        <a:graphic>
          <a:graphicData uri="http://schemas.openxmlformats.org/drawingml/2006/table">
            <a:tbl>
              <a:tblPr/>
              <a:tblGrid>
                <a:gridCol w="368490">
                  <a:extLst>
                    <a:ext uri="{9D8B030D-6E8A-4147-A177-3AD203B41FA5}">
                      <a16:colId xmlns:a16="http://schemas.microsoft.com/office/drawing/2014/main" val="20000"/>
                    </a:ext>
                  </a:extLst>
                </a:gridCol>
                <a:gridCol w="1255594">
                  <a:extLst>
                    <a:ext uri="{9D8B030D-6E8A-4147-A177-3AD203B41FA5}">
                      <a16:colId xmlns:a16="http://schemas.microsoft.com/office/drawing/2014/main" val="20001"/>
                    </a:ext>
                  </a:extLst>
                </a:gridCol>
                <a:gridCol w="3979868">
                  <a:extLst>
                    <a:ext uri="{9D8B030D-6E8A-4147-A177-3AD203B41FA5}">
                      <a16:colId xmlns:a16="http://schemas.microsoft.com/office/drawing/2014/main" val="20002"/>
                    </a:ext>
                  </a:extLst>
                </a:gridCol>
                <a:gridCol w="2393637">
                  <a:extLst>
                    <a:ext uri="{9D8B030D-6E8A-4147-A177-3AD203B41FA5}">
                      <a16:colId xmlns:a16="http://schemas.microsoft.com/office/drawing/2014/main" val="20003"/>
                    </a:ext>
                  </a:extLst>
                </a:gridCol>
              </a:tblGrid>
              <a:tr h="1167263">
                <a:tc>
                  <a:txBody>
                    <a:bodyPr/>
                    <a:lstStyle/>
                    <a:p>
                      <a:pPr marL="182563" marR="0" lvl="0" indent="-182563" algn="ctr" defTabSz="914400" rtl="0" eaLnBrk="1" fontAlgn="base" latinLnBrk="0" hangingPunct="1">
                        <a:lnSpc>
                          <a:spcPct val="100000"/>
                        </a:lnSpc>
                        <a:spcBef>
                          <a:spcPct val="40000"/>
                        </a:spcBef>
                        <a:spcAft>
                          <a:spcPct val="0"/>
                        </a:spcAft>
                        <a:buClr>
                          <a:schemeClr val="folHlink"/>
                        </a:buClr>
                        <a:buSzTx/>
                        <a:buFont typeface="Wingdings" pitchFamily="2" charset="2"/>
                        <a:buChar char=""/>
                        <a:tabLst/>
                      </a:pPr>
                      <a:r>
                        <a:rPr kumimoji="0" lang="en-GB" sz="2400" b="1" i="0" u="none" strike="noStrike" cap="none" normalizeH="0" baseline="0" noProof="0" dirty="0">
                          <a:ln>
                            <a:noFill/>
                          </a:ln>
                          <a:solidFill>
                            <a:schemeClr val="tx1"/>
                          </a:solidFill>
                          <a:effectLst/>
                          <a:latin typeface="Verdana"/>
                        </a:rPr>
                        <a:t> </a:t>
                      </a:r>
                      <a:endParaRPr kumimoji="0" lang="en-GB" sz="2400" b="0" i="0" u="none" strike="noStrike" cap="none" normalizeH="0" baseline="0" noProof="0" dirty="0">
                        <a:ln>
                          <a:noFill/>
                        </a:ln>
                        <a:solidFill>
                          <a:schemeClr val="tx1"/>
                        </a:solidFill>
                        <a:effectLst/>
                        <a:latin typeface="Verdana"/>
                      </a:endParaRPr>
                    </a:p>
                  </a:txBody>
                  <a:tcPr marL="90000" marR="90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r>
                        <a:rPr lang="en-GB" sz="1200" b="1" dirty="0">
                          <a:latin typeface="Verdana" pitchFamily="34" charset="0"/>
                          <a:ea typeface="Verdana" pitchFamily="34" charset="0"/>
                          <a:cs typeface="Verdana" pitchFamily="34" charset="0"/>
                        </a:rPr>
                        <a:t>Change Readiness Assessment Plan</a:t>
                      </a:r>
                    </a:p>
                  </a:txBody>
                  <a:tcPr marL="90000" marR="90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200" b="0" i="0" u="none" strike="noStrike" kern="1200" cap="none" normalizeH="0" baseline="0" dirty="0">
                          <a:ln>
                            <a:noFill/>
                          </a:ln>
                          <a:solidFill>
                            <a:schemeClr val="tx1"/>
                          </a:solidFill>
                          <a:effectLst/>
                          <a:latin typeface="+mn-lt"/>
                          <a:ea typeface="+mn-ea"/>
                          <a:cs typeface="+mn-cs"/>
                        </a:rPr>
                        <a:t>Defines the scope of the assessment, the individuals to be assessed and the different methods of assessment to be used.</a:t>
                      </a:r>
                    </a:p>
                  </a:txBody>
                  <a:tcPr marL="90000" marR="90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182563" marR="0" lvl="0" indent="-182563" algn="ctr" defTabSz="914400" rtl="0" eaLnBrk="1" fontAlgn="base" latinLnBrk="0" hangingPunct="1">
                        <a:lnSpc>
                          <a:spcPct val="100000"/>
                        </a:lnSpc>
                        <a:spcBef>
                          <a:spcPct val="40000"/>
                        </a:spcBef>
                        <a:spcAft>
                          <a:spcPct val="0"/>
                        </a:spcAft>
                        <a:buClr>
                          <a:schemeClr val="bg2"/>
                        </a:buClr>
                        <a:buSzTx/>
                        <a:buFontTx/>
                        <a:buNone/>
                        <a:tabLst/>
                      </a:pPr>
                      <a:endParaRPr kumimoji="0" lang="en-GB" sz="1200" b="0" i="0" u="none" strike="noStrike" cap="none" normalizeH="0" baseline="0" noProof="0" dirty="0">
                        <a:ln>
                          <a:noFill/>
                        </a:ln>
                        <a:solidFill>
                          <a:schemeClr val="tx1"/>
                        </a:solidFill>
                        <a:effectLst/>
                        <a:latin typeface="Verdana"/>
                      </a:endParaRPr>
                    </a:p>
                  </a:txBody>
                  <a:tcPr marL="90000" marR="90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71838">
                <a:tc>
                  <a:txBody>
                    <a:bodyPr/>
                    <a:lstStyle/>
                    <a:p>
                      <a:pPr marL="182563" marR="0" lvl="0" indent="-182563" algn="ctr" defTabSz="914400" rtl="0" eaLnBrk="1" fontAlgn="base" latinLnBrk="0" hangingPunct="1">
                        <a:lnSpc>
                          <a:spcPct val="100000"/>
                        </a:lnSpc>
                        <a:spcBef>
                          <a:spcPct val="40000"/>
                        </a:spcBef>
                        <a:spcAft>
                          <a:spcPct val="0"/>
                        </a:spcAft>
                        <a:buClr>
                          <a:schemeClr val="folHlink"/>
                        </a:buClr>
                        <a:buSzTx/>
                        <a:buFont typeface="Wingdings" pitchFamily="2" charset="2"/>
                        <a:buChar char=""/>
                        <a:tabLst/>
                      </a:pPr>
                      <a:r>
                        <a:rPr kumimoji="0" lang="en-GB" sz="2400" b="1" i="0" u="none" strike="noStrike" cap="none" normalizeH="0" baseline="0" noProof="0" dirty="0">
                          <a:ln>
                            <a:noFill/>
                          </a:ln>
                          <a:solidFill>
                            <a:schemeClr val="tx1"/>
                          </a:solidFill>
                          <a:effectLst/>
                          <a:latin typeface="Verdana"/>
                        </a:rPr>
                        <a:t> </a:t>
                      </a:r>
                      <a:endParaRPr kumimoji="0" lang="en-GB" sz="2400" b="0" i="0" u="none" strike="noStrike" cap="none" normalizeH="0" baseline="0" noProof="0" dirty="0">
                        <a:ln>
                          <a:noFill/>
                        </a:ln>
                        <a:solidFill>
                          <a:schemeClr val="tx1"/>
                        </a:solidFill>
                        <a:effectLst/>
                        <a:latin typeface="Verdana"/>
                      </a:endParaRPr>
                    </a:p>
                  </a:txBody>
                  <a:tcPr marL="90000" marR="90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Tx/>
                        <a:buFontTx/>
                        <a:buNone/>
                        <a:tabLst/>
                      </a:pPr>
                      <a:r>
                        <a:rPr kumimoji="0" lang="en-GB" sz="1200" b="1" i="0" u="none" strike="noStrike" cap="none" normalizeH="0" baseline="0" noProof="0" dirty="0">
                          <a:ln>
                            <a:noFill/>
                          </a:ln>
                          <a:solidFill>
                            <a:schemeClr val="tx1"/>
                          </a:solidFill>
                          <a:effectLst/>
                          <a:latin typeface="Verdana"/>
                        </a:rPr>
                        <a:t>Change Readiness Assessment Scripts</a:t>
                      </a:r>
                    </a:p>
                  </a:txBody>
                  <a:tcPr marL="90000" marR="90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200" b="0" i="0" u="none" strike="noStrike" cap="none" normalizeH="0" baseline="0" noProof="0" dirty="0">
                          <a:ln>
                            <a:noFill/>
                          </a:ln>
                          <a:solidFill>
                            <a:schemeClr val="tx1"/>
                          </a:solidFill>
                          <a:effectLst/>
                          <a:latin typeface="+mn-lt"/>
                        </a:rPr>
                        <a:t>The design of the script is pivotal to the quality of information gained.  It contains both statistical &amp; narrative questions which serve to give feedback, for example, on the respondents'  understanding of the change effort; the degree to which they feel involved &amp; motivated to support the change; their training &amp; communications needs.</a:t>
                      </a:r>
                    </a:p>
                  </a:txBody>
                  <a:tcPr marL="90000" marR="90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182563" marR="0" lvl="0" indent="-182563" algn="ctr" defTabSz="914400" rtl="0" eaLnBrk="1" fontAlgn="base" latinLnBrk="0" hangingPunct="1">
                        <a:lnSpc>
                          <a:spcPct val="100000"/>
                        </a:lnSpc>
                        <a:spcBef>
                          <a:spcPct val="40000"/>
                        </a:spcBef>
                        <a:spcAft>
                          <a:spcPct val="0"/>
                        </a:spcAft>
                        <a:buClr>
                          <a:schemeClr val="bg2"/>
                        </a:buClr>
                        <a:buSzTx/>
                        <a:buFontTx/>
                        <a:buNone/>
                        <a:tabLst/>
                      </a:pPr>
                      <a:endParaRPr kumimoji="0" lang="en-GB" sz="1200" b="0" i="0" u="none" strike="noStrike" cap="none" normalizeH="0" baseline="0" noProof="0">
                        <a:ln>
                          <a:noFill/>
                        </a:ln>
                        <a:solidFill>
                          <a:schemeClr val="tx1"/>
                        </a:solidFill>
                        <a:effectLst/>
                        <a:latin typeface="Verdana"/>
                      </a:endParaRPr>
                    </a:p>
                  </a:txBody>
                  <a:tcPr marL="90000" marR="90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91499">
                <a:tc>
                  <a:txBody>
                    <a:bodyPr/>
                    <a:lstStyle/>
                    <a:p>
                      <a:pPr marL="182563" marR="0" lvl="0" indent="-182563" algn="ctr" defTabSz="914400" rtl="0" eaLnBrk="1" fontAlgn="base" latinLnBrk="0" hangingPunct="1">
                        <a:lnSpc>
                          <a:spcPct val="100000"/>
                        </a:lnSpc>
                        <a:spcBef>
                          <a:spcPct val="40000"/>
                        </a:spcBef>
                        <a:spcAft>
                          <a:spcPct val="0"/>
                        </a:spcAft>
                        <a:buClr>
                          <a:schemeClr val="folHlink"/>
                        </a:buClr>
                        <a:buSzTx/>
                        <a:buFont typeface="Wingdings" pitchFamily="2" charset="2"/>
                        <a:buChar char=""/>
                        <a:tabLst/>
                      </a:pPr>
                      <a:r>
                        <a:rPr kumimoji="0" lang="en-GB" sz="2400" b="1" i="0" u="none" strike="noStrike" cap="none" normalizeH="0" baseline="0" noProof="0">
                          <a:ln>
                            <a:noFill/>
                          </a:ln>
                          <a:solidFill>
                            <a:schemeClr val="tx1"/>
                          </a:solidFill>
                          <a:effectLst/>
                          <a:latin typeface="Verdana"/>
                        </a:rPr>
                        <a:t> </a:t>
                      </a:r>
                      <a:endParaRPr kumimoji="0" lang="en-GB" sz="2400" b="0" i="0" u="none" strike="noStrike" cap="none" normalizeH="0" baseline="0" noProof="0">
                        <a:ln>
                          <a:noFill/>
                        </a:ln>
                        <a:solidFill>
                          <a:schemeClr val="tx1"/>
                        </a:solidFill>
                        <a:effectLst/>
                        <a:latin typeface="Verdana"/>
                      </a:endParaRPr>
                    </a:p>
                  </a:txBody>
                  <a:tcPr marL="90000" marR="90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
                          <a:schemeClr val="bg2"/>
                        </a:buClr>
                        <a:buSzTx/>
                        <a:buFontTx/>
                        <a:buNone/>
                        <a:tabLst/>
                      </a:pPr>
                      <a:r>
                        <a:rPr kumimoji="0" lang="en-GB" sz="1200" b="1" i="0" u="none" strike="noStrike" cap="none" normalizeH="0" baseline="0" noProof="0" dirty="0">
                          <a:ln>
                            <a:noFill/>
                          </a:ln>
                          <a:solidFill>
                            <a:schemeClr val="tx1"/>
                          </a:solidFill>
                          <a:effectLst/>
                          <a:latin typeface="Verdana"/>
                        </a:rPr>
                        <a:t>Report to Sponsor(s)</a:t>
                      </a:r>
                    </a:p>
                  </a:txBody>
                  <a:tcPr marL="90000" marR="90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200" b="0" i="0" u="none" strike="noStrike" cap="none" normalizeH="0" baseline="0" noProof="0" dirty="0">
                          <a:ln>
                            <a:noFill/>
                          </a:ln>
                          <a:solidFill>
                            <a:schemeClr val="tx1"/>
                          </a:solidFill>
                          <a:effectLst/>
                          <a:latin typeface="+mn-lt"/>
                        </a:rPr>
                        <a:t>The report will include a mix of statistical &amp; narrative analyses</a:t>
                      </a:r>
                    </a:p>
                    <a:p>
                      <a:pPr marL="182563" marR="0" lvl="0" indent="-182563"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200" b="0" i="0" u="none" strike="noStrike" cap="none" normalizeH="0" baseline="0" noProof="0" dirty="0">
                          <a:ln>
                            <a:noFill/>
                          </a:ln>
                          <a:solidFill>
                            <a:schemeClr val="tx1"/>
                          </a:solidFill>
                          <a:effectLst/>
                          <a:latin typeface="+mn-lt"/>
                        </a:rPr>
                        <a:t>Our Change Readiness Assessment process brings together the expertise of our consultants, the details of your change, and change capabilities to determine readiness for successful change. It shows graphically the degree of readiness (or un-readiness) against a range of factors.</a:t>
                      </a:r>
                    </a:p>
                    <a:p>
                      <a:pPr marL="182563" marR="0" lvl="0" indent="-182563" algn="l" defTabSz="914400" rtl="0" eaLnBrk="1" fontAlgn="base" latinLnBrk="0" hangingPunct="1">
                        <a:lnSpc>
                          <a:spcPct val="100000"/>
                        </a:lnSpc>
                        <a:spcBef>
                          <a:spcPct val="40000"/>
                        </a:spcBef>
                        <a:spcAft>
                          <a:spcPct val="0"/>
                        </a:spcAft>
                        <a:buClrTx/>
                        <a:buSzTx/>
                        <a:buFont typeface="Arial" pitchFamily="34" charset="0"/>
                        <a:buChar char="•"/>
                        <a:tabLst/>
                      </a:pPr>
                      <a:r>
                        <a:rPr kumimoji="0" lang="en-GB" sz="1200" b="0" i="0" u="none" strike="noStrike" cap="none" normalizeH="0" baseline="0" noProof="0" dirty="0">
                          <a:ln>
                            <a:noFill/>
                          </a:ln>
                          <a:solidFill>
                            <a:schemeClr val="tx1"/>
                          </a:solidFill>
                          <a:effectLst/>
                          <a:latin typeface="+mn-lt"/>
                        </a:rPr>
                        <a:t>Recommendations are offered to highlight activities to enhance engagement or sustain current areas of existing engagement.</a:t>
                      </a:r>
                    </a:p>
                  </a:txBody>
                  <a:tcPr marL="90000" marR="90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p>
                      <a:pPr marL="182563" marR="0" lvl="0" indent="-182563" algn="ctr" defTabSz="914400" rtl="0" eaLnBrk="1" fontAlgn="base" latinLnBrk="0" hangingPunct="1">
                        <a:lnSpc>
                          <a:spcPct val="100000"/>
                        </a:lnSpc>
                        <a:spcBef>
                          <a:spcPct val="40000"/>
                        </a:spcBef>
                        <a:spcAft>
                          <a:spcPct val="0"/>
                        </a:spcAft>
                        <a:buClr>
                          <a:schemeClr val="bg2"/>
                        </a:buClr>
                        <a:buSzTx/>
                        <a:buFontTx/>
                        <a:buNone/>
                        <a:tabLst/>
                      </a:pPr>
                      <a:endParaRPr kumimoji="0" lang="en-GB" sz="1200" b="0" i="0" u="none" strike="noStrike" cap="none" normalizeH="0" baseline="0" noProof="0" dirty="0">
                        <a:ln>
                          <a:noFill/>
                        </a:ln>
                        <a:solidFill>
                          <a:schemeClr val="tx1"/>
                        </a:solidFill>
                        <a:effectLst/>
                        <a:latin typeface="Verdana"/>
                      </a:endParaRPr>
                    </a:p>
                  </a:txBody>
                  <a:tcPr marL="90000" marR="90000" marT="72000" marB="720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5" name="Picture 4" descr="questionaire scrnshot.png"/>
          <p:cNvPicPr>
            <a:picLocks noChangeAspect="1"/>
          </p:cNvPicPr>
          <p:nvPr/>
        </p:nvPicPr>
        <p:blipFill>
          <a:blip r:embed="rId2" cstate="print"/>
          <a:srcRect r="60404" b="37949"/>
          <a:stretch>
            <a:fillRect/>
          </a:stretch>
        </p:blipFill>
        <p:spPr>
          <a:xfrm>
            <a:off x="6657222" y="2507934"/>
            <a:ext cx="1162072" cy="1148342"/>
          </a:xfrm>
          <a:prstGeom prst="rect">
            <a:avLst/>
          </a:prstGeom>
        </p:spPr>
      </p:pic>
      <p:pic>
        <p:nvPicPr>
          <p:cNvPr id="6" name="Picture 2"/>
          <p:cNvPicPr>
            <a:picLocks noChangeAspect="1" noChangeArrowheads="1"/>
          </p:cNvPicPr>
          <p:nvPr/>
        </p:nvPicPr>
        <p:blipFill>
          <a:blip r:embed="rId3" cstate="print"/>
          <a:srcRect/>
          <a:stretch>
            <a:fillRect/>
          </a:stretch>
        </p:blipFill>
        <p:spPr bwMode="auto">
          <a:xfrm>
            <a:off x="6131947" y="4324555"/>
            <a:ext cx="2285668" cy="1045926"/>
          </a:xfrm>
          <a:prstGeom prst="rect">
            <a:avLst/>
          </a:prstGeom>
          <a:noFill/>
          <a:ln w="9525">
            <a:noFill/>
            <a:miter lim="800000"/>
            <a:headEnd/>
            <a:tailEnd/>
          </a:ln>
        </p:spPr>
      </p:pic>
    </p:spTree>
    <p:extLst>
      <p:ext uri="{BB962C8B-B14F-4D97-AF65-F5344CB8AC3E}">
        <p14:creationId xmlns:p14="http://schemas.microsoft.com/office/powerpoint/2010/main" val="1269954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glasses.jpg"/>
          <p:cNvPicPr>
            <a:picLocks noChangeAspect="1"/>
          </p:cNvPicPr>
          <p:nvPr/>
        </p:nvPicPr>
        <p:blipFill>
          <a:blip r:embed="rId3" cstate="print">
            <a:grayscl/>
          </a:blip>
          <a:stretch>
            <a:fillRect/>
          </a:stretch>
        </p:blipFill>
        <p:spPr>
          <a:xfrm>
            <a:off x="317500" y="571500"/>
            <a:ext cx="4457700" cy="2971800"/>
          </a:xfrm>
          <a:prstGeom prst="rect">
            <a:avLst/>
          </a:prstGeom>
          <a:ln>
            <a:noFill/>
          </a:ln>
          <a:effectLst>
            <a:outerShdw blurRad="50800" dist="50800" dir="5400000" algn="ctr" rotWithShape="0">
              <a:srgbClr val="000000">
                <a:alpha val="15000"/>
              </a:srgbClr>
            </a:outerShdw>
            <a:softEdge rad="112500"/>
          </a:effectLst>
        </p:spPr>
      </p:pic>
      <p:sp>
        <p:nvSpPr>
          <p:cNvPr id="2" name="Title 1"/>
          <p:cNvSpPr>
            <a:spLocks noGrp="1"/>
          </p:cNvSpPr>
          <p:nvPr>
            <p:ph type="title"/>
          </p:nvPr>
        </p:nvSpPr>
        <p:spPr>
          <a:xfrm>
            <a:off x="608013" y="584200"/>
            <a:ext cx="7772400" cy="1362075"/>
          </a:xfrm>
        </p:spPr>
        <p:txBody>
          <a:bodyPr/>
          <a:lstStyle/>
          <a:p>
            <a:r>
              <a:rPr lang="en-US" dirty="0">
                <a:latin typeface="Franklin Gothic Medium" pitchFamily="34" charset="0"/>
              </a:rPr>
              <a:t>Case Studies</a:t>
            </a:r>
          </a:p>
        </p:txBody>
      </p:sp>
      <p:sp>
        <p:nvSpPr>
          <p:cNvPr id="16" name="Subtitle 1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8741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Environment Agency</a:t>
            </a:r>
          </a:p>
        </p:txBody>
      </p:sp>
      <p:sp>
        <p:nvSpPr>
          <p:cNvPr id="4" name="Round Diagonal Corner Rectangle 3"/>
          <p:cNvSpPr/>
          <p:nvPr/>
        </p:nvSpPr>
        <p:spPr bwMode="gray">
          <a:xfrm>
            <a:off x="474663" y="1338263"/>
            <a:ext cx="3930650" cy="2763837"/>
          </a:xfrm>
          <a:prstGeom prst="round2DiagRect">
            <a:avLst>
              <a:gd name="adj1" fmla="val 0"/>
              <a:gd name="adj2" fmla="val 7357"/>
            </a:avLst>
          </a:prstGeom>
          <a:noFill/>
          <a:ln w="9525" algn="ctr">
            <a:solidFill>
              <a:schemeClr val="tx1"/>
            </a:solidFill>
            <a:miter lim="800000"/>
            <a:headEnd/>
            <a:tailEnd/>
          </a:ln>
          <a:effectLst/>
        </p:spPr>
        <p:txBody>
          <a:bodyPr lIns="72000" tIns="396000" rIns="64800" bIns="0"/>
          <a:lstStyle/>
          <a:p>
            <a:pPr marL="200025" lvl="1" indent="-201168">
              <a:lnSpc>
                <a:spcPct val="120000"/>
              </a:lnSpc>
              <a:spcBef>
                <a:spcPts val="500"/>
              </a:spcBef>
              <a:buClr>
                <a:schemeClr val="tx2"/>
              </a:buClr>
              <a:buSzPct val="120000"/>
              <a:buFont typeface="Verdana" pitchFamily="34" charset="0"/>
              <a:buChar char="•"/>
              <a:defRPr/>
            </a:pPr>
            <a:r>
              <a:rPr lang="en-GB" sz="1050" dirty="0"/>
              <a:t>The Environment Agency flood warning service. Was an ageing service using old technology (telephone and pager). The service needed replacing and subscribers of the service were too few. The aims were:</a:t>
            </a:r>
          </a:p>
          <a:p>
            <a:pPr marL="200025" lvl="1" indent="-201168">
              <a:lnSpc>
                <a:spcPct val="120000"/>
              </a:lnSpc>
              <a:spcBef>
                <a:spcPts val="500"/>
              </a:spcBef>
              <a:buClr>
                <a:schemeClr val="tx2"/>
              </a:buClr>
              <a:buSzPct val="120000"/>
              <a:buFont typeface="Verdana" pitchFamily="34" charset="0"/>
              <a:buChar char="•"/>
              <a:defRPr/>
            </a:pPr>
            <a:r>
              <a:rPr lang="en-GB" sz="1050" dirty="0"/>
              <a:t>to increase the public awareness and take up of receiving flood warnings.</a:t>
            </a:r>
          </a:p>
          <a:p>
            <a:pPr marL="200025" lvl="1" indent="-201168">
              <a:lnSpc>
                <a:spcPct val="120000"/>
              </a:lnSpc>
              <a:spcBef>
                <a:spcPts val="500"/>
              </a:spcBef>
              <a:buClr>
                <a:schemeClr val="tx2"/>
              </a:buClr>
              <a:buSzPct val="120000"/>
              <a:buFont typeface="Verdana" pitchFamily="34" charset="0"/>
              <a:buChar char="•"/>
              <a:defRPr/>
            </a:pPr>
            <a:r>
              <a:rPr lang="en-GB" sz="1050" dirty="0"/>
              <a:t>To improve and standardise the quality of flood warning across England and Wales while still retaining a local perspective.</a:t>
            </a:r>
          </a:p>
          <a:p>
            <a:pPr marL="200025" lvl="1" indent="-201168">
              <a:lnSpc>
                <a:spcPct val="120000"/>
              </a:lnSpc>
              <a:spcBef>
                <a:spcPts val="500"/>
              </a:spcBef>
              <a:buClr>
                <a:schemeClr val="tx2"/>
              </a:buClr>
              <a:buSzPct val="120000"/>
              <a:buFont typeface="Verdana" pitchFamily="34" charset="0"/>
              <a:buChar char="•"/>
              <a:defRPr/>
            </a:pPr>
            <a:r>
              <a:rPr lang="en-GB" sz="1050" dirty="0"/>
              <a:t>Reduce the operating costs and indirectly the impact of flooding.</a:t>
            </a:r>
          </a:p>
        </p:txBody>
      </p:sp>
      <p:sp>
        <p:nvSpPr>
          <p:cNvPr id="5" name="Round Diagonal Corner Rectangle 4"/>
          <p:cNvSpPr/>
          <p:nvPr/>
        </p:nvSpPr>
        <p:spPr bwMode="gray">
          <a:xfrm>
            <a:off x="4762500" y="1338263"/>
            <a:ext cx="3897313" cy="2302084"/>
          </a:xfrm>
          <a:prstGeom prst="round2DiagRect">
            <a:avLst>
              <a:gd name="adj1" fmla="val 0"/>
              <a:gd name="adj2" fmla="val 7357"/>
            </a:avLst>
          </a:prstGeom>
          <a:noFill/>
          <a:ln w="9525" algn="ctr">
            <a:solidFill>
              <a:schemeClr val="tx1"/>
            </a:solidFill>
            <a:miter lim="800000"/>
            <a:headEnd/>
            <a:tailEnd/>
          </a:ln>
          <a:effectLst/>
        </p:spPr>
        <p:txBody>
          <a:bodyPr lIns="72000" tIns="396000" rIns="64800" bIns="0"/>
          <a:lstStyle/>
          <a:p>
            <a:pPr marL="200025" lvl="1" indent="-201168">
              <a:lnSpc>
                <a:spcPct val="120000"/>
              </a:lnSpc>
              <a:spcBef>
                <a:spcPts val="500"/>
              </a:spcBef>
              <a:buClr>
                <a:schemeClr val="tx2"/>
              </a:buClr>
              <a:buSzPct val="120000"/>
              <a:buFont typeface="Verdana" pitchFamily="34" charset="0"/>
              <a:buChar char="•"/>
              <a:defRPr/>
            </a:pPr>
            <a:r>
              <a:rPr lang="en-GB" sz="1050" dirty="0"/>
              <a:t>CRA in the form of interviews, surveys and focus groups allowed us to measure and track:</a:t>
            </a:r>
          </a:p>
          <a:p>
            <a:pPr marL="657225" lvl="2" indent="-201168">
              <a:lnSpc>
                <a:spcPct val="120000"/>
              </a:lnSpc>
              <a:spcBef>
                <a:spcPts val="500"/>
              </a:spcBef>
              <a:buClr>
                <a:schemeClr val="tx2"/>
              </a:buClr>
              <a:buSzPct val="120000"/>
              <a:buFont typeface="Verdana" pitchFamily="34" charset="0"/>
              <a:buChar char="•"/>
              <a:defRPr/>
            </a:pPr>
            <a:r>
              <a:rPr lang="en-GB" sz="1050" dirty="0"/>
              <a:t>Regional EA staff attitude to a new centralised system.</a:t>
            </a:r>
          </a:p>
          <a:p>
            <a:pPr marL="657225" lvl="2" indent="-201168">
              <a:lnSpc>
                <a:spcPct val="120000"/>
              </a:lnSpc>
              <a:spcBef>
                <a:spcPts val="500"/>
              </a:spcBef>
              <a:buClr>
                <a:schemeClr val="tx2"/>
              </a:buClr>
              <a:buSzPct val="120000"/>
              <a:buFont typeface="Verdana" pitchFamily="34" charset="0"/>
              <a:buChar char="•"/>
              <a:defRPr/>
            </a:pPr>
            <a:r>
              <a:rPr lang="en-GB" sz="1050" dirty="0"/>
              <a:t>Public attitude to a flood warning service and adopting new channels and message styles.</a:t>
            </a:r>
          </a:p>
          <a:p>
            <a:pPr marL="657225" lvl="2" indent="-201168">
              <a:lnSpc>
                <a:spcPct val="120000"/>
              </a:lnSpc>
              <a:spcBef>
                <a:spcPts val="500"/>
              </a:spcBef>
              <a:buClr>
                <a:schemeClr val="tx2"/>
              </a:buClr>
              <a:buSzPct val="120000"/>
              <a:buFont typeface="Verdana" pitchFamily="34" charset="0"/>
              <a:buChar char="•"/>
              <a:defRPr/>
            </a:pPr>
            <a:r>
              <a:rPr lang="en-GB" sz="1050" dirty="0"/>
              <a:t> Media and Emergency services acceptance of new ways of sharing flood information.</a:t>
            </a:r>
          </a:p>
        </p:txBody>
      </p:sp>
      <p:sp>
        <p:nvSpPr>
          <p:cNvPr id="6" name="Round Diagonal Corner Rectangle 5"/>
          <p:cNvSpPr/>
          <p:nvPr/>
        </p:nvSpPr>
        <p:spPr bwMode="gray">
          <a:xfrm>
            <a:off x="473075" y="4241799"/>
            <a:ext cx="3932238" cy="1922463"/>
          </a:xfrm>
          <a:prstGeom prst="round2DiagRect">
            <a:avLst>
              <a:gd name="adj1" fmla="val 0"/>
              <a:gd name="adj2" fmla="val 6131"/>
            </a:avLst>
          </a:prstGeom>
          <a:noFill/>
          <a:ln w="9525" algn="ctr">
            <a:solidFill>
              <a:schemeClr val="tx1"/>
            </a:solidFill>
            <a:miter lim="800000"/>
            <a:headEnd/>
            <a:tailEnd/>
          </a:ln>
          <a:effectLst/>
        </p:spPr>
        <p:txBody>
          <a:bodyPr lIns="72000" tIns="396000" rIns="64800" bIns="0"/>
          <a:lstStyle/>
          <a:p>
            <a:pPr marL="200025" lvl="1" indent="-201168" fontAlgn="auto">
              <a:lnSpc>
                <a:spcPct val="120000"/>
              </a:lnSpc>
              <a:spcBef>
                <a:spcPts val="500"/>
              </a:spcBef>
              <a:spcAft>
                <a:spcPts val="0"/>
              </a:spcAft>
              <a:buClr>
                <a:schemeClr val="tx2"/>
              </a:buClr>
              <a:buSzPct val="120000"/>
              <a:buFont typeface="Verdana" pitchFamily="34" charset="0"/>
              <a:buChar char="•"/>
              <a:defRPr/>
            </a:pPr>
            <a:r>
              <a:rPr lang="en-GB" sz="1050" dirty="0"/>
              <a:t>CRA enabled the EA to better manage communications efforts with all the different parties involved.</a:t>
            </a:r>
          </a:p>
          <a:p>
            <a:pPr marL="200025" lvl="1" indent="-201168" fontAlgn="auto">
              <a:lnSpc>
                <a:spcPct val="120000"/>
              </a:lnSpc>
              <a:spcBef>
                <a:spcPts val="500"/>
              </a:spcBef>
              <a:spcAft>
                <a:spcPts val="0"/>
              </a:spcAft>
              <a:buClr>
                <a:schemeClr val="tx2"/>
              </a:buClr>
              <a:buSzPct val="120000"/>
              <a:buFont typeface="Verdana" pitchFamily="34" charset="0"/>
              <a:buChar char="•"/>
              <a:defRPr/>
            </a:pPr>
            <a:r>
              <a:rPr lang="en-GB" sz="1050" dirty="0"/>
              <a:t>CRA helped identify solutions components that needed changing.</a:t>
            </a:r>
          </a:p>
          <a:p>
            <a:pPr marL="200025" lvl="1" indent="-201168" fontAlgn="auto">
              <a:lnSpc>
                <a:spcPct val="120000"/>
              </a:lnSpc>
              <a:spcBef>
                <a:spcPts val="500"/>
              </a:spcBef>
              <a:spcAft>
                <a:spcPts val="0"/>
              </a:spcAft>
              <a:buClr>
                <a:schemeClr val="tx2"/>
              </a:buClr>
              <a:buSzPct val="120000"/>
              <a:buFont typeface="Verdana" pitchFamily="34" charset="0"/>
              <a:buChar char="•"/>
              <a:defRPr/>
            </a:pPr>
            <a:r>
              <a:rPr lang="en-GB" sz="1050" dirty="0">
                <a:latin typeface="+mn-lt"/>
              </a:rPr>
              <a:t>CRA allowed efforts to be focused in the areas where resistance was greatest and most critical for the success of the project.</a:t>
            </a:r>
            <a:endParaRPr lang="en-US" sz="1050" dirty="0">
              <a:latin typeface="+mn-lt"/>
            </a:endParaRPr>
          </a:p>
        </p:txBody>
      </p:sp>
      <p:sp>
        <p:nvSpPr>
          <p:cNvPr id="7" name="Round Single Corner Rectangle 6"/>
          <p:cNvSpPr/>
          <p:nvPr/>
        </p:nvSpPr>
        <p:spPr bwMode="gray">
          <a:xfrm>
            <a:off x="473075" y="1338263"/>
            <a:ext cx="3932238" cy="309562"/>
          </a:xfrm>
          <a:prstGeom prst="round1Rect">
            <a:avLst>
              <a:gd name="adj" fmla="val 50000"/>
            </a:avLst>
          </a:prstGeom>
          <a:solidFill>
            <a:schemeClr val="accent2">
              <a:alpha val="69804"/>
            </a:schemeClr>
          </a:solidFill>
          <a:ln w="9525" algn="ctr">
            <a:solidFill>
              <a:schemeClr val="tx1"/>
            </a:solidFill>
            <a:miter lim="800000"/>
            <a:headEnd/>
            <a:tailEnd/>
          </a:ln>
          <a:effectLst/>
        </p:spPr>
        <p:txBody>
          <a:bodyPr lIns="63500" tIns="0" rIns="64800" bIns="0" anchor="ctr"/>
          <a:lstStyle/>
          <a:p>
            <a:pPr fontAlgn="auto">
              <a:lnSpc>
                <a:spcPct val="120000"/>
              </a:lnSpc>
              <a:spcAft>
                <a:spcPts val="0"/>
              </a:spcAft>
              <a:buSzPct val="90000"/>
              <a:defRPr/>
            </a:pPr>
            <a:r>
              <a:rPr lang="en-GB" sz="1400" b="1" dirty="0">
                <a:solidFill>
                  <a:schemeClr val="bg1"/>
                </a:solidFill>
                <a:latin typeface="+mn-lt"/>
              </a:rPr>
              <a:t>What are the client challenges?</a:t>
            </a:r>
          </a:p>
        </p:txBody>
      </p:sp>
      <p:sp>
        <p:nvSpPr>
          <p:cNvPr id="8" name="Round Single Corner Rectangle 7"/>
          <p:cNvSpPr/>
          <p:nvPr/>
        </p:nvSpPr>
        <p:spPr bwMode="gray">
          <a:xfrm>
            <a:off x="473075" y="4232275"/>
            <a:ext cx="3932238" cy="309563"/>
          </a:xfrm>
          <a:prstGeom prst="round1Rect">
            <a:avLst>
              <a:gd name="adj" fmla="val 44209"/>
            </a:avLst>
          </a:prstGeom>
          <a:solidFill>
            <a:schemeClr val="accent3">
              <a:alpha val="69804"/>
            </a:schemeClr>
          </a:solidFill>
          <a:ln w="9525" algn="ctr">
            <a:solidFill>
              <a:schemeClr val="tx1"/>
            </a:solidFill>
            <a:miter lim="800000"/>
            <a:headEnd/>
            <a:tailEnd/>
          </a:ln>
          <a:effectLst/>
        </p:spPr>
        <p:txBody>
          <a:bodyPr lIns="63500" tIns="0" rIns="64800" bIns="0" anchor="ctr"/>
          <a:lstStyle/>
          <a:p>
            <a:pPr fontAlgn="auto">
              <a:lnSpc>
                <a:spcPct val="120000"/>
              </a:lnSpc>
              <a:spcAft>
                <a:spcPts val="0"/>
              </a:spcAft>
              <a:buSzPct val="90000"/>
              <a:defRPr/>
            </a:pPr>
            <a:r>
              <a:rPr lang="en-GB" sz="1400" b="1" dirty="0">
                <a:solidFill>
                  <a:schemeClr val="bg1"/>
                </a:solidFill>
                <a:latin typeface="+mn-lt"/>
              </a:rPr>
              <a:t>What were the benefits to the client?</a:t>
            </a:r>
          </a:p>
        </p:txBody>
      </p:sp>
      <p:sp>
        <p:nvSpPr>
          <p:cNvPr id="9" name="Round Single Corner Rectangle 8"/>
          <p:cNvSpPr/>
          <p:nvPr/>
        </p:nvSpPr>
        <p:spPr bwMode="gray">
          <a:xfrm>
            <a:off x="4762500" y="1338263"/>
            <a:ext cx="3897313" cy="309562"/>
          </a:xfrm>
          <a:prstGeom prst="round1Rect">
            <a:avLst>
              <a:gd name="adj" fmla="val 50000"/>
            </a:avLst>
          </a:prstGeom>
          <a:solidFill>
            <a:srgbClr val="005BBB">
              <a:alpha val="69804"/>
            </a:srgbClr>
          </a:solidFill>
          <a:ln w="9525" algn="ctr">
            <a:solidFill>
              <a:schemeClr val="tx1"/>
            </a:solidFill>
            <a:miter lim="800000"/>
            <a:headEnd/>
            <a:tailEnd/>
          </a:ln>
          <a:effectLst/>
        </p:spPr>
        <p:txBody>
          <a:bodyPr lIns="63500" tIns="0" rIns="64800" bIns="0" anchor="ctr"/>
          <a:lstStyle/>
          <a:p>
            <a:pPr fontAlgn="auto">
              <a:spcAft>
                <a:spcPts val="0"/>
              </a:spcAft>
              <a:buSzPct val="90000"/>
              <a:defRPr/>
            </a:pPr>
            <a:r>
              <a:rPr lang="en-GB" sz="1400" b="1" dirty="0">
                <a:solidFill>
                  <a:schemeClr val="bg1"/>
                </a:solidFill>
                <a:latin typeface="+mn-lt"/>
              </a:rPr>
              <a:t>How did we address the challenge?</a:t>
            </a:r>
          </a:p>
        </p:txBody>
      </p:sp>
    </p:spTree>
    <p:extLst>
      <p:ext uri="{BB962C8B-B14F-4D97-AF65-F5344CB8AC3E}">
        <p14:creationId xmlns:p14="http://schemas.microsoft.com/office/powerpoint/2010/main" val="253130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2520280"/>
          </a:xfrm>
        </p:spPr>
        <p:txBody>
          <a:bodyPr>
            <a:normAutofit fontScale="90000"/>
          </a:bodyPr>
          <a:lstStyle/>
          <a:p>
            <a:r>
              <a:rPr lang="en-GB" sz="3200" i="1" dirty="0"/>
              <a:t>“Helping Businesses and People to change.”</a:t>
            </a:r>
            <a:br>
              <a:rPr lang="en-GB" sz="3200" i="1" dirty="0"/>
            </a:br>
            <a:br>
              <a:rPr lang="en-GB" sz="3200" i="1" dirty="0"/>
            </a:br>
            <a:r>
              <a:rPr lang="en-GB" sz="3200" i="1" dirty="0"/>
              <a:t>For further information contact:</a:t>
            </a:r>
            <a:br>
              <a:rPr lang="en-GB" sz="3200" i="1" dirty="0"/>
            </a:br>
            <a:r>
              <a:rPr lang="en-GB" sz="3200" dirty="0"/>
              <a:t>Rob Topley</a:t>
            </a:r>
            <a:br>
              <a:rPr lang="en-GB" sz="3200" i="1" dirty="0"/>
            </a:br>
            <a:r>
              <a:rPr lang="en-GB" sz="2800" dirty="0"/>
              <a:t> </a:t>
            </a:r>
            <a:r>
              <a:rPr lang="en-GB" sz="2800" dirty="0">
                <a:hlinkClick r:id="rId2"/>
              </a:rPr>
              <a:t>https://uk.linkedin.com/in/rtopley</a:t>
            </a:r>
            <a:br>
              <a:rPr lang="en-GB" sz="2800" dirty="0"/>
            </a:br>
            <a:r>
              <a:rPr lang="en-GB" sz="2800" dirty="0">
                <a:hlinkClick r:id="rId3"/>
              </a:rPr>
              <a:t>rob.topley@btinternet.com</a:t>
            </a:r>
            <a:br>
              <a:rPr lang="en-GB" sz="2800" dirty="0"/>
            </a:br>
            <a:r>
              <a:rPr lang="en-GB" sz="2800" dirty="0"/>
              <a:t>+44 7469 760897</a:t>
            </a:r>
            <a:br>
              <a:rPr lang="en-GB" sz="2800" dirty="0"/>
            </a:br>
            <a:br>
              <a:rPr lang="en-GB" sz="3200" i="1" dirty="0"/>
            </a:br>
            <a:r>
              <a:rPr lang="en-GB" sz="3200" i="1" dirty="0"/>
              <a:t> </a:t>
            </a:r>
            <a:br>
              <a:rPr lang="en-GB" sz="3200" i="1" dirty="0"/>
            </a:br>
            <a:endParaRPr lang="en-GB" sz="3200" i="1" dirty="0"/>
          </a:p>
        </p:txBody>
      </p:sp>
      <p:grpSp>
        <p:nvGrpSpPr>
          <p:cNvPr id="3" name="Group 3"/>
          <p:cNvGrpSpPr/>
          <p:nvPr/>
        </p:nvGrpSpPr>
        <p:grpSpPr>
          <a:xfrm>
            <a:off x="35496" y="2088282"/>
            <a:ext cx="1512168" cy="1512168"/>
            <a:chOff x="179512" y="1844824"/>
            <a:chExt cx="1944216" cy="1944216"/>
          </a:xfrm>
        </p:grpSpPr>
        <p:sp>
          <p:nvSpPr>
            <p:cNvPr id="5" name="Donut 4"/>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2" descr="http://studentweb.cortland.edu/Evelyn.Tamela/Mini-project-3/rounded-blue-arrow-trans-right.png"/>
            <p:cNvPicPr>
              <a:picLocks noChangeAspect="1" noChangeArrowheads="1"/>
            </p:cNvPicPr>
            <p:nvPr/>
          </p:nvPicPr>
          <p:blipFill>
            <a:blip r:embed="rId4"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378777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athtoStock_Creative Community5.jpg"/>
          <p:cNvPicPr>
            <a:picLocks noChangeAspect="1"/>
          </p:cNvPicPr>
          <p:nvPr/>
        </p:nvPicPr>
        <p:blipFill>
          <a:blip r:embed="rId2" cstate="print"/>
          <a:stretch>
            <a:fillRect/>
          </a:stretch>
        </p:blipFill>
        <p:spPr>
          <a:xfrm>
            <a:off x="-711200" y="-1"/>
            <a:ext cx="10426700" cy="6951133"/>
          </a:xfrm>
          <a:prstGeom prst="rect">
            <a:avLst/>
          </a:prstGeom>
        </p:spPr>
      </p:pic>
      <p:sp>
        <p:nvSpPr>
          <p:cNvPr id="2" name="Title 1"/>
          <p:cNvSpPr>
            <a:spLocks noGrp="1"/>
          </p:cNvSpPr>
          <p:nvPr>
            <p:ph type="title"/>
          </p:nvPr>
        </p:nvSpPr>
        <p:spPr>
          <a:xfrm>
            <a:off x="457200" y="248082"/>
            <a:ext cx="8229600" cy="1143000"/>
          </a:xfrm>
        </p:spPr>
        <p:txBody>
          <a:bodyPr/>
          <a:lstStyle/>
          <a:p>
            <a:r>
              <a:rPr lang="en-GB" dirty="0">
                <a:latin typeface="Franklin Gothic Medium" pitchFamily="34" charset="0"/>
              </a:rPr>
              <a:t>Change and People Engagement</a:t>
            </a:r>
          </a:p>
        </p:txBody>
      </p:sp>
      <p:sp>
        <p:nvSpPr>
          <p:cNvPr id="3" name="Content Placeholder 2"/>
          <p:cNvSpPr>
            <a:spLocks noGrp="1"/>
          </p:cNvSpPr>
          <p:nvPr>
            <p:ph idx="1"/>
          </p:nvPr>
        </p:nvSpPr>
        <p:spPr>
          <a:xfrm>
            <a:off x="4655127" y="1494847"/>
            <a:ext cx="4488873" cy="4728153"/>
          </a:xfrm>
        </p:spPr>
        <p:txBody>
          <a:bodyPr>
            <a:normAutofit fontScale="92500" lnSpcReduction="10000"/>
          </a:bodyPr>
          <a:lstStyle/>
          <a:p>
            <a:r>
              <a:rPr lang="en-GB" dirty="0"/>
              <a:t>Research shows that over the last 40 years the failure rates for IS &amp; IT based projects have been consistent at around 70%¹, </a:t>
            </a:r>
          </a:p>
          <a:p>
            <a:r>
              <a:rPr lang="en-GB" dirty="0"/>
              <a:t>&amp; the failure rates for major business change projects remain around 66%².</a:t>
            </a:r>
          </a:p>
          <a:p>
            <a:endParaRPr lang="en-GB"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2</a:t>
            </a:fld>
            <a:endParaRPr lang="en-US" dirty="0"/>
          </a:p>
        </p:txBody>
      </p:sp>
      <p:sp>
        <p:nvSpPr>
          <p:cNvPr id="5" name="Rectangle 4"/>
          <p:cNvSpPr/>
          <p:nvPr/>
        </p:nvSpPr>
        <p:spPr>
          <a:xfrm>
            <a:off x="6978770" y="6123419"/>
            <a:ext cx="2165230" cy="338554"/>
          </a:xfrm>
          <a:prstGeom prst="rect">
            <a:avLst/>
          </a:prstGeom>
        </p:spPr>
        <p:txBody>
          <a:bodyPr wrap="square">
            <a:spAutoFit/>
          </a:bodyPr>
          <a:lstStyle/>
          <a:p>
            <a:pPr algn="r">
              <a:spcBef>
                <a:spcPts val="600"/>
              </a:spcBef>
            </a:pPr>
            <a:r>
              <a:rPr lang="en-GB" sz="800" dirty="0"/>
              <a:t>¹  Ward &amp; Daniel (2006)</a:t>
            </a:r>
          </a:p>
          <a:p>
            <a:pPr algn="r">
              <a:spcBef>
                <a:spcPts val="0"/>
              </a:spcBef>
            </a:pPr>
            <a:r>
              <a:rPr lang="en-GB" sz="800" dirty="0"/>
              <a:t>²  McKinsey &amp; Company (2008)</a:t>
            </a:r>
          </a:p>
        </p:txBody>
      </p:sp>
    </p:spTree>
    <p:extLst>
      <p:ext uri="{BB962C8B-B14F-4D97-AF65-F5344CB8AC3E}">
        <p14:creationId xmlns:p14="http://schemas.microsoft.com/office/powerpoint/2010/main" val="181787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athtoStock_Creative Community8.jpg"/>
          <p:cNvPicPr>
            <a:picLocks noChangeAspect="1"/>
          </p:cNvPicPr>
          <p:nvPr/>
        </p:nvPicPr>
        <p:blipFill>
          <a:blip r:embed="rId2" cstate="print"/>
          <a:stretch>
            <a:fillRect/>
          </a:stretch>
        </p:blipFill>
        <p:spPr>
          <a:xfrm>
            <a:off x="0" y="0"/>
            <a:ext cx="9144000" cy="6096000"/>
          </a:xfrm>
          <a:prstGeom prst="rect">
            <a:avLst/>
          </a:prstGeom>
        </p:spPr>
      </p:pic>
      <p:sp>
        <p:nvSpPr>
          <p:cNvPr id="6" name="Rectangle 5"/>
          <p:cNvSpPr/>
          <p:nvPr/>
        </p:nvSpPr>
        <p:spPr>
          <a:xfrm>
            <a:off x="0" y="4797570"/>
            <a:ext cx="9144000" cy="2060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27891" y="5003227"/>
            <a:ext cx="8229600" cy="1662545"/>
          </a:xfrm>
        </p:spPr>
        <p:txBody>
          <a:bodyPr>
            <a:normAutofit/>
          </a:bodyPr>
          <a:lstStyle/>
          <a:p>
            <a:pPr marL="0" indent="0" algn="ctr">
              <a:buNone/>
            </a:pPr>
            <a:r>
              <a:rPr lang="en-GB" b="1" dirty="0">
                <a:latin typeface="Franklin Gothic Medium" pitchFamily="34" charset="0"/>
              </a:rPr>
              <a:t>Many of the key reasons for failure are related to the level of engagement and people’s response to changes.</a:t>
            </a:r>
          </a:p>
          <a:p>
            <a:endParaRPr lang="en-GB"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3</a:t>
            </a:fld>
            <a:endParaRPr lang="en-US" dirty="0"/>
          </a:p>
        </p:txBody>
      </p:sp>
      <p:sp>
        <p:nvSpPr>
          <p:cNvPr id="9" name="Title 8"/>
          <p:cNvSpPr>
            <a:spLocks noGrp="1"/>
          </p:cNvSpPr>
          <p:nvPr>
            <p:ph type="title"/>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latin typeface="Franklin Gothic Medium" pitchFamily="34" charset="0"/>
              </a:rPr>
              <a:t>Change and People Engagement </a:t>
            </a:r>
          </a:p>
        </p:txBody>
      </p:sp>
      <p:sp>
        <p:nvSpPr>
          <p:cNvPr id="4" name="Slide Number Placeholder 3"/>
          <p:cNvSpPr>
            <a:spLocks noGrp="1"/>
          </p:cNvSpPr>
          <p:nvPr>
            <p:ph type="sldNum" sz="quarter" idx="12"/>
          </p:nvPr>
        </p:nvSpPr>
        <p:spPr/>
        <p:txBody>
          <a:bodyPr/>
          <a:lstStyle/>
          <a:p>
            <a:fld id="{525A3C56-E491-49B2-93F3-63532DF516BC}" type="slidenum">
              <a:rPr lang="en-GB" smtClean="0"/>
              <a:pPr/>
              <a:t>4</a:t>
            </a:fld>
            <a:endParaRPr lang="en-GB" dirty="0"/>
          </a:p>
        </p:txBody>
      </p:sp>
      <p:sp>
        <p:nvSpPr>
          <p:cNvPr id="5" name="Rectangle 4"/>
          <p:cNvSpPr/>
          <p:nvPr/>
        </p:nvSpPr>
        <p:spPr>
          <a:xfrm>
            <a:off x="5744158" y="1971674"/>
            <a:ext cx="3134800" cy="2281935"/>
          </a:xfrm>
          <a:prstGeom prst="rect">
            <a:avLst/>
          </a:prstGeom>
        </p:spPr>
        <p:txBody>
          <a:bodyPr wrap="square" lIns="65306" tIns="32653" rIns="65306" bIns="32653">
            <a:spAutoFit/>
          </a:bodyPr>
          <a:lstStyle/>
          <a:p>
            <a:r>
              <a:rPr lang="en-GB" sz="2400" dirty="0"/>
              <a:t>Market leading organisations have a greater level of  employee engagement and involvement in change (Gallup).</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561" y="1964148"/>
            <a:ext cx="5256703" cy="390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066332" y="6231737"/>
            <a:ext cx="5077668" cy="219832"/>
          </a:xfrm>
          <a:prstGeom prst="rect">
            <a:avLst/>
          </a:prstGeom>
        </p:spPr>
        <p:txBody>
          <a:bodyPr wrap="square" lIns="65306" tIns="32653" rIns="65306" bIns="32653">
            <a:spAutoFit/>
          </a:bodyPr>
          <a:lstStyle/>
          <a:p>
            <a:r>
              <a:rPr lang="en-GB" sz="1000" dirty="0"/>
              <a:t>http://www.gallup.com/businessjournal/163130/employee-engagement-drives-growth.aspx</a:t>
            </a:r>
          </a:p>
        </p:txBody>
      </p:sp>
    </p:spTree>
    <p:extLst>
      <p:ext uri="{BB962C8B-B14F-4D97-AF65-F5344CB8AC3E}">
        <p14:creationId xmlns:p14="http://schemas.microsoft.com/office/powerpoint/2010/main" val="85766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latin typeface="Franklin Gothic Medium" pitchFamily="34" charset="0"/>
              </a:rPr>
              <a:t>Change and People Engagement </a:t>
            </a:r>
          </a:p>
        </p:txBody>
      </p:sp>
      <p:sp>
        <p:nvSpPr>
          <p:cNvPr id="4" name="Slide Number Placeholder 3"/>
          <p:cNvSpPr>
            <a:spLocks noGrp="1"/>
          </p:cNvSpPr>
          <p:nvPr>
            <p:ph type="sldNum" sz="quarter" idx="12"/>
          </p:nvPr>
        </p:nvSpPr>
        <p:spPr/>
        <p:txBody>
          <a:bodyPr/>
          <a:lstStyle/>
          <a:p>
            <a:fld id="{525A3C56-E491-49B2-93F3-63532DF516BC}" type="slidenum">
              <a:rPr lang="en-GB" smtClean="0"/>
              <a:pPr/>
              <a:t>5</a:t>
            </a:fld>
            <a:endParaRPr lang="en-GB" dirty="0"/>
          </a:p>
        </p:txBody>
      </p:sp>
      <p:sp>
        <p:nvSpPr>
          <p:cNvPr id="8" name="Rectangle 7"/>
          <p:cNvSpPr/>
          <p:nvPr/>
        </p:nvSpPr>
        <p:spPr>
          <a:xfrm>
            <a:off x="4066332" y="6231737"/>
            <a:ext cx="5077668" cy="219832"/>
          </a:xfrm>
          <a:prstGeom prst="rect">
            <a:avLst/>
          </a:prstGeom>
        </p:spPr>
        <p:txBody>
          <a:bodyPr wrap="square" lIns="65306" tIns="32653" rIns="65306" bIns="32653">
            <a:spAutoFit/>
          </a:bodyPr>
          <a:lstStyle/>
          <a:p>
            <a:r>
              <a:rPr lang="en-GB" sz="1000" dirty="0"/>
              <a:t>http://www.gallup.com/businessjournal/163130/employee-engagement-drives-growth.aspx</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64382"/>
            <a:ext cx="5680364" cy="387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198755" y="2078451"/>
            <a:ext cx="2170545" cy="2308324"/>
          </a:xfrm>
          <a:prstGeom prst="rect">
            <a:avLst/>
          </a:prstGeom>
        </p:spPr>
        <p:txBody>
          <a:bodyPr wrap="square">
            <a:spAutoFit/>
          </a:bodyPr>
          <a:lstStyle/>
          <a:p>
            <a:r>
              <a:rPr lang="en-GB" sz="2400" dirty="0"/>
              <a:t>Changes come from individuals &amp; teams changing what they do, &amp; how they do it.</a:t>
            </a:r>
          </a:p>
        </p:txBody>
      </p:sp>
    </p:spTree>
    <p:extLst>
      <p:ext uri="{BB962C8B-B14F-4D97-AF65-F5344CB8AC3E}">
        <p14:creationId xmlns:p14="http://schemas.microsoft.com/office/powerpoint/2010/main" val="344382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ssure-783617_1280.jpg"/>
          <p:cNvPicPr>
            <a:picLocks noChangeAspect="1"/>
          </p:cNvPicPr>
          <p:nvPr/>
        </p:nvPicPr>
        <p:blipFill>
          <a:blip r:embed="rId2" cstate="print"/>
          <a:stretch>
            <a:fillRect/>
          </a:stretch>
        </p:blipFill>
        <p:spPr>
          <a:xfrm>
            <a:off x="0" y="0"/>
            <a:ext cx="9729602" cy="6468665"/>
          </a:xfrm>
          <a:prstGeom prst="rect">
            <a:avLst/>
          </a:prstGeom>
        </p:spPr>
      </p:pic>
      <p:sp>
        <p:nvSpPr>
          <p:cNvPr id="4" name="Slide Number Placeholder 3"/>
          <p:cNvSpPr>
            <a:spLocks noGrp="1"/>
          </p:cNvSpPr>
          <p:nvPr>
            <p:ph type="sldNum" sz="quarter" idx="12"/>
          </p:nvPr>
        </p:nvSpPr>
        <p:spPr/>
        <p:txBody>
          <a:bodyPr/>
          <a:lstStyle/>
          <a:p>
            <a:fld id="{794B3D9A-5381-413F-8BD1-17ED853980B7}" type="slidenum">
              <a:rPr lang="en-GB" smtClean="0"/>
              <a:pPr/>
              <a:t>6</a:t>
            </a:fld>
            <a:endParaRPr lang="en-GB"/>
          </a:p>
        </p:txBody>
      </p:sp>
      <p:sp>
        <p:nvSpPr>
          <p:cNvPr id="6" name="Rectangle 5"/>
          <p:cNvSpPr/>
          <p:nvPr/>
        </p:nvSpPr>
        <p:spPr>
          <a:xfrm>
            <a:off x="0" y="4797570"/>
            <a:ext cx="9144000" cy="2060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9694" y="5038436"/>
            <a:ext cx="8781905" cy="1362075"/>
          </a:xfrm>
        </p:spPr>
        <p:txBody>
          <a:bodyPr>
            <a:noAutofit/>
          </a:bodyPr>
          <a:lstStyle/>
          <a:p>
            <a:pPr algn="ctr"/>
            <a:r>
              <a:rPr lang="en-GB" sz="3200" b="0" dirty="0">
                <a:latin typeface="Franklin Gothic Medium" pitchFamily="34" charset="0"/>
              </a:rPr>
              <a:t>One of the most common ways to measure attitude to change, is using a Change Readiness Assessment (CRA).</a:t>
            </a:r>
            <a:endParaRPr lang="en-GB" sz="3200" dirty="0">
              <a:latin typeface="Franklin Gothic Medium" pitchFamily="34" charset="0"/>
            </a:endParaRPr>
          </a:p>
        </p:txBody>
      </p:sp>
    </p:spTree>
    <p:extLst>
      <p:ext uri="{BB962C8B-B14F-4D97-AF65-F5344CB8AC3E}">
        <p14:creationId xmlns:p14="http://schemas.microsoft.com/office/powerpoint/2010/main" val="6614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CRA will:</a:t>
            </a:r>
          </a:p>
        </p:txBody>
      </p:sp>
      <p:sp>
        <p:nvSpPr>
          <p:cNvPr id="3" name="Content Placeholder 2"/>
          <p:cNvSpPr>
            <a:spLocks noGrp="1"/>
          </p:cNvSpPr>
          <p:nvPr>
            <p:ph idx="1"/>
          </p:nvPr>
        </p:nvSpPr>
        <p:spPr/>
        <p:txBody>
          <a:bodyPr>
            <a:normAutofit lnSpcReduction="10000"/>
          </a:bodyPr>
          <a:lstStyle/>
          <a:p>
            <a:pPr>
              <a:buFont typeface="Wingdings" pitchFamily="2" charset="2"/>
              <a:buChar char="ü"/>
            </a:pPr>
            <a:r>
              <a:rPr lang="en-GB" dirty="0"/>
              <a:t>Determine the readiness of the organisation to deliver change &amp; sustain benefits.</a:t>
            </a:r>
          </a:p>
          <a:p>
            <a:pPr>
              <a:buFont typeface="Wingdings" pitchFamily="2" charset="2"/>
              <a:buChar char="ü"/>
            </a:pPr>
            <a:r>
              <a:rPr lang="en-GB" dirty="0"/>
              <a:t>Provide analysis of the areas that are supportive/resistant, &amp; to what degree.</a:t>
            </a:r>
          </a:p>
          <a:p>
            <a:pPr>
              <a:buFont typeface="Wingdings" pitchFamily="2" charset="2"/>
              <a:buChar char="ü"/>
            </a:pPr>
            <a:r>
              <a:rPr lang="en-GB" dirty="0"/>
              <a:t>Inform the targeting of actions to optimise readiness &amp; enable the achievement of sustained benefits.</a:t>
            </a:r>
          </a:p>
          <a:p>
            <a:pPr>
              <a:buFont typeface="Wingdings" pitchFamily="2" charset="2"/>
              <a:buChar char="ü"/>
            </a:pPr>
            <a:r>
              <a:rPr lang="en-GB" dirty="0"/>
              <a:t>Enable readiness to be tracked, &amp; monitor improvements to achieve change readiness.</a:t>
            </a:r>
          </a:p>
          <a:p>
            <a:endParaRPr lang="en-GB" dirty="0"/>
          </a:p>
        </p:txBody>
      </p:sp>
      <p:sp>
        <p:nvSpPr>
          <p:cNvPr id="4" name="Slide Number Placeholder 3"/>
          <p:cNvSpPr>
            <a:spLocks noGrp="1"/>
          </p:cNvSpPr>
          <p:nvPr>
            <p:ph type="sldNum" sz="quarter" idx="12"/>
          </p:nvPr>
        </p:nvSpPr>
        <p:spPr/>
        <p:txBody>
          <a:bodyPr/>
          <a:lstStyle/>
          <a:p>
            <a:fld id="{525A3C56-E491-49B2-93F3-63532DF516BC}" type="slidenum">
              <a:rPr lang="en-US" smtClean="0"/>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Franklin Gothic Medium" pitchFamily="34" charset="0"/>
              </a:rPr>
              <a:t>CRA in the Change Lifecycle</a:t>
            </a:r>
          </a:p>
        </p:txBody>
      </p:sp>
      <p:sp>
        <p:nvSpPr>
          <p:cNvPr id="4" name="Slide Number Placeholder 3"/>
          <p:cNvSpPr>
            <a:spLocks noGrp="1"/>
          </p:cNvSpPr>
          <p:nvPr>
            <p:ph type="sldNum" sz="quarter" idx="12"/>
          </p:nvPr>
        </p:nvSpPr>
        <p:spPr/>
        <p:txBody>
          <a:bodyPr/>
          <a:lstStyle/>
          <a:p>
            <a:fld id="{525A3C56-E491-49B2-93F3-63532DF516BC}" type="slidenum">
              <a:rPr lang="en-US" smtClean="0"/>
              <a:pPr/>
              <a:t>8</a:t>
            </a:fld>
            <a:endParaRPr lang="en-US" dirty="0"/>
          </a:p>
        </p:txBody>
      </p:sp>
      <p:grpSp>
        <p:nvGrpSpPr>
          <p:cNvPr id="30" name="Group 29"/>
          <p:cNvGrpSpPr/>
          <p:nvPr/>
        </p:nvGrpSpPr>
        <p:grpSpPr>
          <a:xfrm>
            <a:off x="1153562" y="1562100"/>
            <a:ext cx="6461343" cy="3642426"/>
            <a:chOff x="1153562" y="1562100"/>
            <a:chExt cx="6461343" cy="3642426"/>
          </a:xfrm>
        </p:grpSpPr>
        <p:pic>
          <p:nvPicPr>
            <p:cNvPr id="6" name="Picture 5" descr="VSCD-BD.jpg"/>
            <p:cNvPicPr>
              <a:picLocks noChangeAspect="1"/>
            </p:cNvPicPr>
            <p:nvPr/>
          </p:nvPicPr>
          <p:blipFill>
            <a:blip r:embed="rId2" cstate="print"/>
            <a:srcRect l="39125" t="6924" r="38300" b="73463"/>
            <a:stretch>
              <a:fillRect/>
            </a:stretch>
          </p:blipFill>
          <p:spPr>
            <a:xfrm>
              <a:off x="3911600" y="1562100"/>
              <a:ext cx="1041400" cy="762000"/>
            </a:xfrm>
            <a:prstGeom prst="rect">
              <a:avLst/>
            </a:prstGeom>
          </p:spPr>
        </p:pic>
        <p:sp>
          <p:nvSpPr>
            <p:cNvPr id="15" name="Pentagon 14"/>
            <p:cNvSpPr/>
            <p:nvPr/>
          </p:nvSpPr>
          <p:spPr bwMode="gray">
            <a:xfrm>
              <a:off x="1153562" y="1800210"/>
              <a:ext cx="690090" cy="3404316"/>
            </a:xfrm>
            <a:prstGeom prst="homePlate">
              <a:avLst>
                <a:gd name="adj" fmla="val 35813"/>
              </a:avLst>
            </a:prstGeom>
            <a:solidFill>
              <a:schemeClr val="tx2">
                <a:lumMod val="40000"/>
                <a:lumOff val="60000"/>
              </a:schemeClr>
            </a:solidFill>
            <a:ln w="9525" algn="ctr">
              <a:solidFill>
                <a:schemeClr val="tx1">
                  <a:lumMod val="20000"/>
                  <a:lumOff val="80000"/>
                </a:schemeClr>
              </a:solidFill>
              <a:miter lim="800000"/>
              <a:headEnd/>
              <a:tailEnd/>
            </a:ln>
            <a:effectLst/>
          </p:spPr>
          <p:txBody>
            <a:bodyPr vert="vert270" lIns="63500" tIns="0" rIns="64800" bIns="0" rtlCol="0"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spcBef>
                  <a:spcPct val="0"/>
                </a:spcBef>
                <a:buClrTx/>
                <a:buSzPct val="90000"/>
              </a:pPr>
              <a:r>
                <a:rPr lang="en-GB" sz="1100" b="1" dirty="0">
                  <a:solidFill>
                    <a:schemeClr val="tx1">
                      <a:lumMod val="60000"/>
                      <a:lumOff val="40000"/>
                    </a:schemeClr>
                  </a:solidFill>
                  <a:cs typeface="Arial" pitchFamily="34" charset="0"/>
                </a:rPr>
                <a:t>Business Strategy &amp; Goals</a:t>
              </a:r>
            </a:p>
          </p:txBody>
        </p:sp>
        <p:sp>
          <p:nvSpPr>
            <p:cNvPr id="16" name="Pentagon 15"/>
            <p:cNvSpPr/>
            <p:nvPr/>
          </p:nvSpPr>
          <p:spPr bwMode="gray">
            <a:xfrm>
              <a:off x="6924815" y="1800210"/>
              <a:ext cx="690090" cy="3404316"/>
            </a:xfrm>
            <a:prstGeom prst="homePlate">
              <a:avLst>
                <a:gd name="adj" fmla="val 35813"/>
              </a:avLst>
            </a:prstGeom>
            <a:solidFill>
              <a:schemeClr val="tx2">
                <a:lumMod val="40000"/>
                <a:lumOff val="60000"/>
              </a:schemeClr>
            </a:solidFill>
            <a:ln w="9525" algn="ctr">
              <a:solidFill>
                <a:schemeClr val="tx1">
                  <a:lumMod val="20000"/>
                  <a:lumOff val="80000"/>
                </a:schemeClr>
              </a:solidFill>
              <a:miter lim="800000"/>
              <a:headEnd/>
              <a:tailEnd/>
            </a:ln>
            <a:effectLst/>
          </p:spPr>
          <p:txBody>
            <a:bodyPr vert="vert270" lIns="63500" tIns="0" rIns="64800" bIns="0" rtlCol="0" anchor="ctr"/>
            <a:lstStyle>
              <a:defPPr>
                <a:defRPr lang="de-DE"/>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spcBef>
                  <a:spcPct val="0"/>
                </a:spcBef>
                <a:buClrTx/>
                <a:buSzPct val="90000"/>
              </a:pPr>
              <a:r>
                <a:rPr lang="en-GB" sz="1100" b="1" dirty="0">
                  <a:solidFill>
                    <a:schemeClr val="tx1">
                      <a:lumMod val="60000"/>
                      <a:lumOff val="40000"/>
                    </a:schemeClr>
                  </a:solidFill>
                  <a:cs typeface="Arial" pitchFamily="34" charset="0"/>
                </a:rPr>
                <a:t>Delivery of Business Strategy &amp; Goals</a:t>
              </a:r>
            </a:p>
          </p:txBody>
        </p:sp>
      </p:grpSp>
      <p:sp>
        <p:nvSpPr>
          <p:cNvPr id="18" name="Rectangular Callout 17"/>
          <p:cNvSpPr/>
          <p:nvPr/>
        </p:nvSpPr>
        <p:spPr bwMode="gray">
          <a:xfrm>
            <a:off x="6865250" y="1453318"/>
            <a:ext cx="1545464" cy="794582"/>
          </a:xfrm>
          <a:prstGeom prst="wedgeRectCallout">
            <a:avLst>
              <a:gd name="adj1" fmla="val -247882"/>
              <a:gd name="adj2" fmla="val 32463"/>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100" b="1" dirty="0">
                <a:solidFill>
                  <a:schemeClr val="bg1"/>
                </a:solidFill>
                <a:cs typeface="Arial" pitchFamily="34" charset="0"/>
              </a:rPr>
              <a:t>The initial Change Readiness Review should be performed early in the lifecycle  </a:t>
            </a:r>
          </a:p>
        </p:txBody>
      </p:sp>
      <p:sp>
        <p:nvSpPr>
          <p:cNvPr id="19" name="Rectangular Callout 18"/>
          <p:cNvSpPr/>
          <p:nvPr/>
        </p:nvSpPr>
        <p:spPr bwMode="gray">
          <a:xfrm>
            <a:off x="7221658" y="4512765"/>
            <a:ext cx="1633556" cy="896361"/>
          </a:xfrm>
          <a:prstGeom prst="wedgeRectCallout">
            <a:avLst>
              <a:gd name="adj1" fmla="val -95252"/>
              <a:gd name="adj2" fmla="val -13736"/>
            </a:avLst>
          </a:prstGeom>
          <a:solidFill>
            <a:schemeClr val="accent1"/>
          </a:solidFill>
          <a:ln w="9525" algn="ctr">
            <a:noFill/>
            <a:miter lim="800000"/>
            <a:headEnd/>
            <a:tailEnd/>
          </a:ln>
          <a:effectLst/>
        </p:spPr>
        <p:txBody>
          <a:bodyPr lIns="63500" tIns="0" rIns="64800" bIns="0" rtlCol="0" anchor="ctr"/>
          <a:lstStyle/>
          <a:p>
            <a:pPr algn="ctr">
              <a:spcBef>
                <a:spcPct val="0"/>
              </a:spcBef>
              <a:buClrTx/>
              <a:buSzPct val="90000"/>
            </a:pPr>
            <a:r>
              <a:rPr lang="en-GB" sz="1100" b="1" dirty="0">
                <a:solidFill>
                  <a:schemeClr val="bg1"/>
                </a:solidFill>
                <a:cs typeface="Arial" pitchFamily="34" charset="0"/>
              </a:rPr>
              <a:t>Reassess in later stages to measure improvement  in readiness &amp; attitudes</a:t>
            </a:r>
          </a:p>
        </p:txBody>
      </p:sp>
      <p:sp>
        <p:nvSpPr>
          <p:cNvPr id="20" name="4-Point Star 19"/>
          <p:cNvSpPr/>
          <p:nvPr/>
        </p:nvSpPr>
        <p:spPr>
          <a:xfrm>
            <a:off x="3263900" y="2451100"/>
            <a:ext cx="2349500" cy="2286000"/>
          </a:xfrm>
          <a:prstGeom prst="star4">
            <a:avLst>
              <a:gd name="adj" fmla="val 86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VSCD-BD.jpg"/>
          <p:cNvPicPr>
            <a:picLocks noChangeAspect="1"/>
          </p:cNvPicPr>
          <p:nvPr/>
        </p:nvPicPr>
        <p:blipFill>
          <a:blip r:embed="rId2" cstate="print"/>
          <a:srcRect l="72162" t="44515" r="2510" b="37833"/>
          <a:stretch>
            <a:fillRect/>
          </a:stretch>
        </p:blipFill>
        <p:spPr>
          <a:xfrm>
            <a:off x="5651500" y="3365500"/>
            <a:ext cx="1168400" cy="685800"/>
          </a:xfrm>
          <a:prstGeom prst="rect">
            <a:avLst/>
          </a:prstGeom>
        </p:spPr>
      </p:pic>
      <p:pic>
        <p:nvPicPr>
          <p:cNvPr id="22" name="Picture 21" descr="VSCD-BD.jpg"/>
          <p:cNvPicPr>
            <a:picLocks noChangeAspect="1"/>
          </p:cNvPicPr>
          <p:nvPr/>
        </p:nvPicPr>
        <p:blipFill>
          <a:blip r:embed="rId2" cstate="print"/>
          <a:srcRect l="38024" t="76876" r="36648" b="4165"/>
          <a:stretch>
            <a:fillRect/>
          </a:stretch>
        </p:blipFill>
        <p:spPr>
          <a:xfrm>
            <a:off x="3886200" y="4787900"/>
            <a:ext cx="1168400" cy="736600"/>
          </a:xfrm>
          <a:prstGeom prst="rect">
            <a:avLst/>
          </a:prstGeom>
        </p:spPr>
      </p:pic>
      <p:pic>
        <p:nvPicPr>
          <p:cNvPr id="23" name="Content Placeholder 22" descr="VSCD-BD.jpg"/>
          <p:cNvPicPr>
            <a:picLocks noGrp="1" noChangeAspect="1"/>
          </p:cNvPicPr>
          <p:nvPr>
            <p:ph idx="1"/>
          </p:nvPr>
        </p:nvPicPr>
        <p:blipFill>
          <a:blip r:embed="rId2" cstate="print"/>
          <a:srcRect l="4001" t="28902" r="76914" b="30972"/>
          <a:stretch>
            <a:fillRect/>
          </a:stretch>
        </p:blipFill>
        <p:spPr>
          <a:xfrm>
            <a:off x="2222500" y="2667000"/>
            <a:ext cx="990600" cy="1816100"/>
          </a:xfrm>
          <a:prstGeom prst="rect">
            <a:avLst/>
          </a:prstGeom>
        </p:spPr>
      </p:pic>
      <p:sp>
        <p:nvSpPr>
          <p:cNvPr id="24" name="TextBox 23"/>
          <p:cNvSpPr txBox="1"/>
          <p:nvPr/>
        </p:nvSpPr>
        <p:spPr>
          <a:xfrm>
            <a:off x="2413000" y="1663700"/>
            <a:ext cx="1498600" cy="1107996"/>
          </a:xfrm>
          <a:prstGeom prst="rect">
            <a:avLst/>
          </a:prstGeom>
          <a:noFill/>
        </p:spPr>
        <p:txBody>
          <a:bodyPr wrap="square" rtlCol="0">
            <a:spAutoFit/>
          </a:bodyPr>
          <a:lstStyle/>
          <a:p>
            <a:r>
              <a:rPr lang="en-GB" sz="2400" b="1" dirty="0"/>
              <a:t>Set Out: </a:t>
            </a:r>
            <a:r>
              <a:rPr lang="en-GB" sz="1400" dirty="0"/>
              <a:t>the requirements to achieve the vision</a:t>
            </a:r>
            <a:endParaRPr lang="en-GB" dirty="0"/>
          </a:p>
        </p:txBody>
      </p:sp>
      <p:sp>
        <p:nvSpPr>
          <p:cNvPr id="25" name="TextBox 24"/>
          <p:cNvSpPr txBox="1"/>
          <p:nvPr/>
        </p:nvSpPr>
        <p:spPr>
          <a:xfrm>
            <a:off x="5283200" y="1689100"/>
            <a:ext cx="1498600" cy="1107996"/>
          </a:xfrm>
          <a:prstGeom prst="rect">
            <a:avLst/>
          </a:prstGeom>
          <a:noFill/>
        </p:spPr>
        <p:txBody>
          <a:bodyPr wrap="square" rtlCol="0">
            <a:spAutoFit/>
          </a:bodyPr>
          <a:lstStyle/>
          <a:p>
            <a:r>
              <a:rPr lang="en-GB" sz="2400" b="1" dirty="0"/>
              <a:t>Target: </a:t>
            </a:r>
            <a:r>
              <a:rPr lang="en-GB" sz="1400" dirty="0"/>
              <a:t>create the solution to deliver the vision.</a:t>
            </a:r>
            <a:endParaRPr lang="en-GB" dirty="0"/>
          </a:p>
        </p:txBody>
      </p:sp>
      <p:sp>
        <p:nvSpPr>
          <p:cNvPr id="26" name="TextBox 25"/>
          <p:cNvSpPr txBox="1"/>
          <p:nvPr/>
        </p:nvSpPr>
        <p:spPr>
          <a:xfrm>
            <a:off x="5308600" y="4381500"/>
            <a:ext cx="1676400" cy="1323439"/>
          </a:xfrm>
          <a:prstGeom prst="rect">
            <a:avLst/>
          </a:prstGeom>
          <a:noFill/>
        </p:spPr>
        <p:txBody>
          <a:bodyPr wrap="square" rtlCol="0">
            <a:spAutoFit/>
          </a:bodyPr>
          <a:lstStyle/>
          <a:p>
            <a:r>
              <a:rPr lang="en-GB" sz="2400" b="1" dirty="0"/>
              <a:t>Alter: </a:t>
            </a:r>
          </a:p>
          <a:p>
            <a:r>
              <a:rPr lang="en-GB" sz="1400" dirty="0"/>
              <a:t>deliver the changes, deploying resources and altering operations</a:t>
            </a:r>
            <a:endParaRPr lang="en-GB" dirty="0"/>
          </a:p>
        </p:txBody>
      </p:sp>
      <p:sp>
        <p:nvSpPr>
          <p:cNvPr id="27" name="TextBox 26"/>
          <p:cNvSpPr txBox="1"/>
          <p:nvPr/>
        </p:nvSpPr>
        <p:spPr>
          <a:xfrm>
            <a:off x="2286000" y="4559300"/>
            <a:ext cx="1498600" cy="1538883"/>
          </a:xfrm>
          <a:prstGeom prst="rect">
            <a:avLst/>
          </a:prstGeom>
          <a:noFill/>
        </p:spPr>
        <p:txBody>
          <a:bodyPr wrap="square" rtlCol="0">
            <a:spAutoFit/>
          </a:bodyPr>
          <a:lstStyle/>
          <a:p>
            <a:r>
              <a:rPr lang="en-GB" sz="2400" b="1" dirty="0"/>
              <a:t>Refine: </a:t>
            </a:r>
            <a:r>
              <a:rPr lang="en-GB" sz="1400" dirty="0"/>
              <a:t>validate the solution, measure results and exploit further opportunities</a:t>
            </a:r>
            <a:endParaRPr lang="en-GB" dirty="0"/>
          </a:p>
        </p:txBody>
      </p:sp>
      <p:sp>
        <p:nvSpPr>
          <p:cNvPr id="28" name="Rectangle 27"/>
          <p:cNvSpPr/>
          <p:nvPr/>
        </p:nvSpPr>
        <p:spPr>
          <a:xfrm>
            <a:off x="2108200" y="1193800"/>
            <a:ext cx="4699000" cy="368300"/>
          </a:xfrm>
          <a:prstGeom prst="rect">
            <a:avLst/>
          </a:prstGeom>
          <a:solidFill>
            <a:schemeClr val="tx2">
              <a:lumMod val="40000"/>
              <a:lumOff val="60000"/>
            </a:schemeClr>
          </a:solidFill>
          <a:ln w="9525" algn="ctr">
            <a:solidFill>
              <a:schemeClr val="tx1">
                <a:lumMod val="20000"/>
                <a:lumOff val="80000"/>
              </a:schemeClr>
            </a:solidFill>
            <a:miter lim="800000"/>
            <a:headEnd/>
            <a:tailEnd/>
          </a:ln>
          <a:effectLst/>
        </p:spPr>
        <p:txBody>
          <a:bodyPr vert="horz" lIns="63500" tIns="0" rIns="64800" bIns="0" rtlCol="0" anchor="ctr"/>
          <a:lstStyle/>
          <a:p>
            <a:pPr algn="ctr" fontAlgn="base">
              <a:spcBef>
                <a:spcPct val="0"/>
              </a:spcBef>
              <a:spcAft>
                <a:spcPct val="0"/>
              </a:spcAft>
              <a:buSzPct val="90000"/>
            </a:pPr>
            <a:r>
              <a:rPr lang="en-GB" sz="1100" b="1" dirty="0">
                <a:solidFill>
                  <a:schemeClr val="tx1">
                    <a:lumMod val="60000"/>
                    <a:lumOff val="40000"/>
                  </a:schemeClr>
                </a:solidFill>
                <a:latin typeface="Arial" charset="0"/>
                <a:cs typeface="Arial" pitchFamily="34" charset="0"/>
              </a:rPr>
              <a:t>Strategy Implementation</a:t>
            </a:r>
          </a:p>
        </p:txBody>
      </p:sp>
    </p:spTree>
    <p:extLst>
      <p:ext uri="{BB962C8B-B14F-4D97-AF65-F5344CB8AC3E}">
        <p14:creationId xmlns:p14="http://schemas.microsoft.com/office/powerpoint/2010/main" val="314951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ppt_x</p:attrName>
                                        </p:attrNameLst>
                                      </p:cBhvr>
                                      <p:tavLst>
                                        <p:tav tm="0">
                                          <p:val>
                                            <p:strVal val="#ppt_x-.2"/>
                                          </p:val>
                                        </p:tav>
                                        <p:tav tm="100000">
                                          <p:val>
                                            <p:strVal val="#ppt_x"/>
                                          </p:val>
                                        </p:tav>
                                      </p:tavLst>
                                    </p:anim>
                                    <p:anim calcmode="lin" valueType="num">
                                      <p:cBhvr>
                                        <p:cTn id="1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Franklin Gothic Medium" pitchFamily="34" charset="0"/>
              </a:rPr>
              <a:t>CRA in the Change Lifecycle</a:t>
            </a:r>
          </a:p>
        </p:txBody>
      </p:sp>
      <p:sp>
        <p:nvSpPr>
          <p:cNvPr id="3" name="Content Placeholder 2"/>
          <p:cNvSpPr>
            <a:spLocks noGrp="1"/>
          </p:cNvSpPr>
          <p:nvPr>
            <p:ph idx="1"/>
          </p:nvPr>
        </p:nvSpPr>
        <p:spPr/>
        <p:txBody>
          <a:bodyPr>
            <a:normAutofit/>
          </a:bodyPr>
          <a:lstStyle/>
          <a:p>
            <a:r>
              <a:rPr lang="en-GB" dirty="0"/>
              <a:t>Run a CRA at different times and compare results.</a:t>
            </a:r>
          </a:p>
          <a:p>
            <a:r>
              <a:rPr lang="en-GB" dirty="0"/>
              <a:t>You are looking for a shift from          to</a:t>
            </a:r>
          </a:p>
          <a:p>
            <a:r>
              <a:rPr lang="en-GB" dirty="0"/>
              <a:t>CRA allows you to:</a:t>
            </a:r>
          </a:p>
          <a:p>
            <a:pPr lvl="1"/>
            <a:r>
              <a:rPr lang="en-GB" dirty="0"/>
              <a:t>Understand the impact of any actions taken and the change in attitude as your project progresses.</a:t>
            </a:r>
          </a:p>
          <a:p>
            <a:pPr lvl="1"/>
            <a:r>
              <a:rPr lang="en-GB" dirty="0"/>
              <a:t>Take action if engagement is not sufficiently high enough and brings risk to the change.</a:t>
            </a:r>
          </a:p>
        </p:txBody>
      </p:sp>
      <p:sp>
        <p:nvSpPr>
          <p:cNvPr id="4" name="Slide Number Placeholder 3"/>
          <p:cNvSpPr>
            <a:spLocks noGrp="1"/>
          </p:cNvSpPr>
          <p:nvPr>
            <p:ph type="sldNum" sz="quarter" idx="12"/>
          </p:nvPr>
        </p:nvSpPr>
        <p:spPr/>
        <p:txBody>
          <a:bodyPr/>
          <a:lstStyle/>
          <a:p>
            <a:fld id="{525A3C56-E491-49B2-93F3-63532DF516BC}" type="slidenum">
              <a:rPr lang="en-US" smtClean="0"/>
              <a:pPr/>
              <a:t>9</a:t>
            </a:fld>
            <a:endParaRPr lang="en-US" dirty="0"/>
          </a:p>
        </p:txBody>
      </p:sp>
      <p:pic>
        <p:nvPicPr>
          <p:cNvPr id="7" name="Picture 3"/>
          <p:cNvPicPr>
            <a:picLocks noChangeAspect="1" noChangeArrowheads="1"/>
          </p:cNvPicPr>
          <p:nvPr/>
        </p:nvPicPr>
        <p:blipFill>
          <a:blip r:embed="rId2" cstate="print"/>
          <a:srcRect l="52147" t="6190" r="4710" b="16820"/>
          <a:stretch>
            <a:fillRect/>
          </a:stretch>
        </p:blipFill>
        <p:spPr bwMode="auto">
          <a:xfrm>
            <a:off x="6097674" y="2501900"/>
            <a:ext cx="574098" cy="5715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8419" t="5206" r="47853" b="15704"/>
          <a:stretch>
            <a:fillRect/>
          </a:stretch>
        </p:blipFill>
        <p:spPr bwMode="auto">
          <a:xfrm>
            <a:off x="7396344" y="2501900"/>
            <a:ext cx="553855" cy="558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yTemplateDesign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E406FE8-5ACC-4D01-8BC0-9F8280E6D414}" vid="{AAA19CE7-E58A-4DC1-87DC-9AAC1E59B8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B6E8E92314643A9EF50F4122025F1" ma:contentTypeVersion="6" ma:contentTypeDescription="Create a new document." ma:contentTypeScope="" ma:versionID="6500fa19d1a73d085303e9e33ff1368d">
  <xsd:schema xmlns:xsd="http://www.w3.org/2001/XMLSchema" xmlns:xs="http://www.w3.org/2001/XMLSchema" xmlns:p="http://schemas.microsoft.com/office/2006/metadata/properties" xmlns:ns3="5f2a87fe-fd07-4bf3-b23a-81952dd79829" targetNamespace="http://schemas.microsoft.com/office/2006/metadata/properties" ma:root="true" ma:fieldsID="680fb046bce9e1a233687f1e7a86d971" ns3:_="">
    <xsd:import namespace="5f2a87fe-fd07-4bf3-b23a-81952dd7982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a87fe-fd07-4bf3-b23a-81952dd79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4C4F6A-F6A5-45C8-BAAA-52FB70E387C7}">
  <ds:schemaRefs>
    <ds:schemaRef ds:uri="http://www.w3.org/XML/1998/namespace"/>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schemas.microsoft.com/office/infopath/2007/PartnerControls"/>
    <ds:schemaRef ds:uri="5f2a87fe-fd07-4bf3-b23a-81952dd79829"/>
    <ds:schemaRef ds:uri="http://schemas.microsoft.com/office/2006/metadata/properties"/>
  </ds:schemaRefs>
</ds:datastoreItem>
</file>

<file path=customXml/itemProps2.xml><?xml version="1.0" encoding="utf-8"?>
<ds:datastoreItem xmlns:ds="http://schemas.openxmlformats.org/officeDocument/2006/customXml" ds:itemID="{ADA5D674-9920-4D2F-B065-BC24FD29F86D}">
  <ds:schemaRefs>
    <ds:schemaRef ds:uri="http://schemas.microsoft.com/sharepoint/v3/contenttype/forms"/>
  </ds:schemaRefs>
</ds:datastoreItem>
</file>

<file path=customXml/itemProps3.xml><?xml version="1.0" encoding="utf-8"?>
<ds:datastoreItem xmlns:ds="http://schemas.openxmlformats.org/officeDocument/2006/customXml" ds:itemID="{965F2609-741E-4013-ABDA-9E4170A950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2a87fe-fd07-4bf3-b23a-81952dd798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MyTemplateDesignv2</Template>
  <TotalTime>607</TotalTime>
  <Words>1223</Words>
  <Application>Microsoft Office PowerPoint</Application>
  <PresentationFormat>On-screen Show (4:3)</PresentationFormat>
  <Paragraphs>144</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Franklin Gothic Medium</vt:lpstr>
      <vt:lpstr>Verdana</vt:lpstr>
      <vt:lpstr>Wingdings</vt:lpstr>
      <vt:lpstr>MyTemplateDesignv1</vt:lpstr>
      <vt:lpstr>CHANGE READINESS ASSESSMENT</vt:lpstr>
      <vt:lpstr>Change and People Engagement</vt:lpstr>
      <vt:lpstr>PowerPoint Presentation</vt:lpstr>
      <vt:lpstr>Change and People Engagement </vt:lpstr>
      <vt:lpstr>Change and People Engagement </vt:lpstr>
      <vt:lpstr>One of the most common ways to measure attitude to change, is using a Change Readiness Assessment (CRA).</vt:lpstr>
      <vt:lpstr>A CRA will:</vt:lpstr>
      <vt:lpstr>CRA in the Change Lifecycle</vt:lpstr>
      <vt:lpstr>CRA in the Change Lifecycle</vt:lpstr>
      <vt:lpstr>CRA - Dimensions</vt:lpstr>
      <vt:lpstr>How to approach a CRA?</vt:lpstr>
      <vt:lpstr>CRA – The steps</vt:lpstr>
      <vt:lpstr>Key Deliverables</vt:lpstr>
      <vt:lpstr>Case Studies</vt:lpstr>
      <vt:lpstr>Environment Agency</vt:lpstr>
      <vt:lpstr>“Helping Businesses and People to change.”  For further information contact: Rob Topley  https://uk.linkedin.com/in/rtopley rob.topley@btinternet.com +44 7469 760897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Readiness Assessment</dc:title>
  <dc:subject>Measuring engagement and attitude to change</dc:subject>
  <dc:creator>Rob Topley</dc:creator>
  <cp:lastModifiedBy>Alan Dix</cp:lastModifiedBy>
  <cp:revision>64</cp:revision>
  <dcterms:created xsi:type="dcterms:W3CDTF">2012-12-22T14:32:35Z</dcterms:created>
  <dcterms:modified xsi:type="dcterms:W3CDTF">2019-09-13T10:55:32Z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5</vt:i4>
  </property>
  <property fmtid="{D5CDD505-2E9C-101B-9397-08002B2CF9AE}" pid="4" name="ContentTypeId">
    <vt:lpwstr>0x010100769B6E8E92314643A9EF50F4122025F1</vt:lpwstr>
  </property>
  <property fmtid="{D5CDD505-2E9C-101B-9397-08002B2CF9AE}" pid="5" name="CSClassificationMetaXML">
    <vt:lpwstr>cb5dc3c5-268e-4ea5-8825-517ef1bf2f0d;2012-01-24 10:31:10;PENDINGCLASSIFICATION;</vt:lpwstr>
  </property>
  <property fmtid="{D5CDD505-2E9C-101B-9397-08002B2CF9AE}" pid="6" name="Service_x0020_line">
    <vt:lpwstr/>
  </property>
  <property fmtid="{D5CDD505-2E9C-101B-9397-08002B2CF9AE}" pid="7" name="Proposition1">
    <vt:lpwstr/>
  </property>
  <property fmtid="{D5CDD505-2E9C-101B-9397-08002B2CF9AE}" pid="8" name="Service line">
    <vt:lpwstr/>
  </property>
  <property fmtid="{D5CDD505-2E9C-101B-9397-08002B2CF9AE}" pid="9" name="Organisation">
    <vt:lpwstr>36;#North America|432c26d4-6fa6-4d6a-a083-35cd92b71c1e</vt:lpwstr>
  </property>
</Properties>
</file>